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1154BDA-FAA0-4D90-947E-4607B06B887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6D66FB7-A49F-42D2-B653-F6A261F2C81D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EC9BECAB-78D4-422F-8956-26D35E5A217A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61D7D0B-4990-4A23-B8BD-7D0C315D4D0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16E6C35A-F7AB-4943-8F3E-89DFDCB25E3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pic>
        <p:nvPicPr>
          <p:cNvPr id="11" name="bg object 17"/>
          <p:cNvPicPr/>
          <p:nvPr/>
        </p:nvPicPr>
        <p:blipFill>
          <a:blip r:embed="rId4"/>
          <a:stretch/>
        </p:blipFill>
        <p:spPr>
          <a:xfrm>
            <a:off x="0" y="2019240"/>
            <a:ext cx="12191760" cy="4105440"/>
          </a:xfrm>
          <a:prstGeom prst="rect">
            <a:avLst/>
          </a:prstGeom>
          <a:ln w="0">
            <a:noFill/>
          </a:ln>
        </p:spPr>
      </p:pic>
      <p:pic>
        <p:nvPicPr>
          <p:cNvPr id="2" name="bg object 18"/>
          <p:cNvPicPr/>
          <p:nvPr/>
        </p:nvPicPr>
        <p:blipFill>
          <a:blip r:embed="rId5"/>
          <a:stretch/>
        </p:blipFill>
        <p:spPr>
          <a:xfrm>
            <a:off x="0" y="6126480"/>
            <a:ext cx="12191760" cy="731160"/>
          </a:xfrm>
          <a:prstGeom prst="rect">
            <a:avLst/>
          </a:prstGeom>
          <a:ln w="0">
            <a:noFill/>
          </a:ln>
        </p:spPr>
      </p:pic>
      <p:sp>
        <p:nvSpPr>
          <p:cNvPr id="3" name="bg object 19"/>
          <p:cNvSpPr/>
          <p:nvPr/>
        </p:nvSpPr>
        <p:spPr>
          <a:xfrm>
            <a:off x="0" y="6121800"/>
            <a:ext cx="12191760" cy="12240"/>
          </a:xfrm>
          <a:custGeom>
            <a:avLst/>
            <a:gdLst>
              <a:gd name="textAreaLeft" fmla="*/ 0 w 12191760"/>
              <a:gd name="textAreaRight" fmla="*/ 12192120 w 12191760"/>
              <a:gd name="textAreaTop" fmla="*/ 0 h 12240"/>
              <a:gd name="textAreaBottom" fmla="*/ 12600 h 12240"/>
            </a:gdLst>
            <a:ahLst/>
            <a:cxnLst/>
            <a:rect l="textAreaLeft" t="textAreaTop" r="textAreaRight" b="textAreaBottom"/>
            <a:pathLst>
              <a:path w="12192000" h="12700">
                <a:moveTo>
                  <a:pt x="0" y="12191"/>
                </a:moveTo>
                <a:lnTo>
                  <a:pt x="12192000" y="12191"/>
                </a:lnTo>
                <a:lnTo>
                  <a:pt x="1219200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bg object 20"/>
          <p:cNvSpPr/>
          <p:nvPr/>
        </p:nvSpPr>
        <p:spPr>
          <a:xfrm>
            <a:off x="2417760" y="3528720"/>
            <a:ext cx="8636760" cy="360"/>
          </a:xfrm>
          <a:custGeom>
            <a:avLst/>
            <a:gdLst>
              <a:gd name="textAreaLeft" fmla="*/ 0 w 8636760"/>
              <a:gd name="textAreaRight" fmla="*/ 8637120 w 863676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8637270">
                <a:moveTo>
                  <a:pt x="0" y="0"/>
                </a:moveTo>
                <a:lnTo>
                  <a:pt x="8637016" y="0"/>
                </a:lnTo>
              </a:path>
            </a:pathLst>
          </a:custGeom>
          <a:noFill/>
          <a:ln w="32004">
            <a:solidFill>
              <a:srgbClr val="B71E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bg object 21"/>
          <p:cNvPicPr/>
          <p:nvPr/>
        </p:nvPicPr>
        <p:blipFill>
          <a:blip r:embed="rId6"/>
          <a:stretch/>
        </p:blipFill>
        <p:spPr>
          <a:xfrm>
            <a:off x="2200680" y="3486960"/>
            <a:ext cx="8898120" cy="13212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914400" y="2126160"/>
            <a:ext cx="103629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ftr" idx="1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dt" idx="2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sldNum" idx="3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617334D-278F-420A-AC8B-B0E307A3C569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pic>
        <p:nvPicPr>
          <p:cNvPr id="13" name="bg object 17"/>
          <p:cNvPicPr/>
          <p:nvPr/>
        </p:nvPicPr>
        <p:blipFill>
          <a:blip r:embed="rId4"/>
          <a:stretch/>
        </p:blipFill>
        <p:spPr>
          <a:xfrm>
            <a:off x="0" y="2019240"/>
            <a:ext cx="12191760" cy="4105440"/>
          </a:xfrm>
          <a:prstGeom prst="rect">
            <a:avLst/>
          </a:prstGeom>
          <a:ln w="0">
            <a:noFill/>
          </a:ln>
        </p:spPr>
      </p:pic>
      <p:pic>
        <p:nvPicPr>
          <p:cNvPr id="14" name="bg object 18"/>
          <p:cNvPicPr/>
          <p:nvPr/>
        </p:nvPicPr>
        <p:blipFill>
          <a:blip r:embed="rId5"/>
          <a:stretch/>
        </p:blipFill>
        <p:spPr>
          <a:xfrm>
            <a:off x="0" y="6126480"/>
            <a:ext cx="12191760" cy="731160"/>
          </a:xfrm>
          <a:prstGeom prst="rect">
            <a:avLst/>
          </a:prstGeom>
          <a:ln w="0">
            <a:noFill/>
          </a:ln>
        </p:spPr>
      </p:pic>
      <p:sp>
        <p:nvSpPr>
          <p:cNvPr id="15" name="bg object 19"/>
          <p:cNvSpPr/>
          <p:nvPr/>
        </p:nvSpPr>
        <p:spPr>
          <a:xfrm>
            <a:off x="0" y="6121800"/>
            <a:ext cx="12191760" cy="12240"/>
          </a:xfrm>
          <a:custGeom>
            <a:avLst/>
            <a:gdLst>
              <a:gd name="textAreaLeft" fmla="*/ 0 w 12191760"/>
              <a:gd name="textAreaRight" fmla="*/ 12192120 w 12191760"/>
              <a:gd name="textAreaTop" fmla="*/ 0 h 12240"/>
              <a:gd name="textAreaBottom" fmla="*/ 12600 h 12240"/>
            </a:gdLst>
            <a:ahLst/>
            <a:cxnLst/>
            <a:rect l="textAreaLeft" t="textAreaTop" r="textAreaRight" b="textAreaBottom"/>
            <a:pathLst>
              <a:path w="12192000" h="12700">
                <a:moveTo>
                  <a:pt x="0" y="12191"/>
                </a:moveTo>
                <a:lnTo>
                  <a:pt x="12192000" y="12191"/>
                </a:lnTo>
                <a:lnTo>
                  <a:pt x="1219200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bg object 20"/>
          <p:cNvSpPr/>
          <p:nvPr/>
        </p:nvSpPr>
        <p:spPr>
          <a:xfrm>
            <a:off x="2417760" y="3528720"/>
            <a:ext cx="8636760" cy="360"/>
          </a:xfrm>
          <a:custGeom>
            <a:avLst/>
            <a:gdLst>
              <a:gd name="textAreaLeft" fmla="*/ 0 w 8636760"/>
              <a:gd name="textAreaRight" fmla="*/ 8637120 w 863676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8637270">
                <a:moveTo>
                  <a:pt x="0" y="0"/>
                </a:moveTo>
                <a:lnTo>
                  <a:pt x="8637016" y="0"/>
                </a:lnTo>
              </a:path>
            </a:pathLst>
          </a:custGeom>
          <a:noFill/>
          <a:ln w="32004">
            <a:solidFill>
              <a:srgbClr val="B71E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" name="bg object 21"/>
          <p:cNvPicPr/>
          <p:nvPr/>
        </p:nvPicPr>
        <p:blipFill>
          <a:blip r:embed="rId6"/>
          <a:stretch/>
        </p:blipFill>
        <p:spPr>
          <a:xfrm>
            <a:off x="2200680" y="3486960"/>
            <a:ext cx="8898120" cy="132120"/>
          </a:xfrm>
          <a:prstGeom prst="rect">
            <a:avLst/>
          </a:prstGeom>
          <a:ln w="0">
            <a:noFill/>
          </a:ln>
        </p:spPr>
      </p:pic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43240" y="-68400"/>
            <a:ext cx="9367200" cy="142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792320" y="2469240"/>
            <a:ext cx="5391360" cy="291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ftr" idx="4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1" name="PlaceHolder 4"/>
          <p:cNvSpPr>
            <a:spLocks noGrp="1"/>
          </p:cNvSpPr>
          <p:nvPr>
            <p:ph type="dt" idx="5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22" name="PlaceHolder 5"/>
          <p:cNvSpPr>
            <a:spLocks noGrp="1"/>
          </p:cNvSpPr>
          <p:nvPr>
            <p:ph type="sldNum" idx="6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F6A8A85-6F9C-442E-8064-9419284F94ED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pic>
        <p:nvPicPr>
          <p:cNvPr id="26" name="bg object 17"/>
          <p:cNvPicPr/>
          <p:nvPr/>
        </p:nvPicPr>
        <p:blipFill>
          <a:blip r:embed="rId4"/>
          <a:stretch/>
        </p:blipFill>
        <p:spPr>
          <a:xfrm>
            <a:off x="0" y="2019240"/>
            <a:ext cx="12191760" cy="4105440"/>
          </a:xfrm>
          <a:prstGeom prst="rect">
            <a:avLst/>
          </a:prstGeom>
          <a:ln w="0">
            <a:noFill/>
          </a:ln>
        </p:spPr>
      </p:pic>
      <p:pic>
        <p:nvPicPr>
          <p:cNvPr id="27" name="bg object 18"/>
          <p:cNvPicPr/>
          <p:nvPr/>
        </p:nvPicPr>
        <p:blipFill>
          <a:blip r:embed="rId5"/>
          <a:stretch/>
        </p:blipFill>
        <p:spPr>
          <a:xfrm>
            <a:off x="0" y="6126480"/>
            <a:ext cx="12191760" cy="731160"/>
          </a:xfrm>
          <a:prstGeom prst="rect">
            <a:avLst/>
          </a:prstGeom>
          <a:ln w="0">
            <a:noFill/>
          </a:ln>
        </p:spPr>
      </p:pic>
      <p:sp>
        <p:nvSpPr>
          <p:cNvPr id="28" name="bg object 19"/>
          <p:cNvSpPr/>
          <p:nvPr/>
        </p:nvSpPr>
        <p:spPr>
          <a:xfrm>
            <a:off x="0" y="6121800"/>
            <a:ext cx="12191760" cy="12240"/>
          </a:xfrm>
          <a:custGeom>
            <a:avLst/>
            <a:gdLst>
              <a:gd name="textAreaLeft" fmla="*/ 0 w 12191760"/>
              <a:gd name="textAreaRight" fmla="*/ 12192120 w 12191760"/>
              <a:gd name="textAreaTop" fmla="*/ 0 h 12240"/>
              <a:gd name="textAreaBottom" fmla="*/ 12600 h 12240"/>
            </a:gdLst>
            <a:ahLst/>
            <a:cxnLst/>
            <a:rect l="textAreaLeft" t="textAreaTop" r="textAreaRight" b="textAreaBottom"/>
            <a:pathLst>
              <a:path w="12192000" h="12700">
                <a:moveTo>
                  <a:pt x="0" y="12191"/>
                </a:moveTo>
                <a:lnTo>
                  <a:pt x="12192000" y="12191"/>
                </a:lnTo>
                <a:lnTo>
                  <a:pt x="1219200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bg object 20"/>
          <p:cNvSpPr/>
          <p:nvPr/>
        </p:nvSpPr>
        <p:spPr>
          <a:xfrm>
            <a:off x="2417760" y="3528720"/>
            <a:ext cx="8636760" cy="360"/>
          </a:xfrm>
          <a:custGeom>
            <a:avLst/>
            <a:gdLst>
              <a:gd name="textAreaLeft" fmla="*/ 0 w 8636760"/>
              <a:gd name="textAreaRight" fmla="*/ 8637120 w 863676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8637270">
                <a:moveTo>
                  <a:pt x="0" y="0"/>
                </a:moveTo>
                <a:lnTo>
                  <a:pt x="8637016" y="0"/>
                </a:lnTo>
              </a:path>
            </a:pathLst>
          </a:custGeom>
          <a:noFill/>
          <a:ln w="32004">
            <a:solidFill>
              <a:srgbClr val="B71E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" name="bg object 21"/>
          <p:cNvPicPr/>
          <p:nvPr/>
        </p:nvPicPr>
        <p:blipFill>
          <a:blip r:embed="rId6"/>
          <a:stretch/>
        </p:blipFill>
        <p:spPr>
          <a:xfrm>
            <a:off x="2200680" y="3486960"/>
            <a:ext cx="8898120" cy="132120"/>
          </a:xfrm>
          <a:prstGeom prst="rect">
            <a:avLst/>
          </a:prstGeom>
          <a:ln w="0">
            <a:noFill/>
          </a:ln>
        </p:spPr>
      </p:pic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43240" y="-68400"/>
            <a:ext cx="9367200" cy="142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577520"/>
            <a:ext cx="5303160" cy="6621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78760" y="1577520"/>
            <a:ext cx="5303160" cy="6621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9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34" name="PlaceHolder 4"/>
          <p:cNvSpPr>
            <a:spLocks noGrp="1"/>
          </p:cNvSpPr>
          <p:nvPr>
            <p:ph type="ftr" idx="7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5" name="PlaceHolder 5"/>
          <p:cNvSpPr>
            <a:spLocks noGrp="1"/>
          </p:cNvSpPr>
          <p:nvPr>
            <p:ph type="dt" idx="8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36" name="PlaceHolder 6"/>
          <p:cNvSpPr>
            <a:spLocks noGrp="1"/>
          </p:cNvSpPr>
          <p:nvPr>
            <p:ph type="sldNum" idx="9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748B862-37E3-4804-9476-274C944E3786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pic>
        <p:nvPicPr>
          <p:cNvPr id="40" name="bg object 17"/>
          <p:cNvPicPr/>
          <p:nvPr/>
        </p:nvPicPr>
        <p:blipFill>
          <a:blip r:embed="rId4"/>
          <a:stretch/>
        </p:blipFill>
        <p:spPr>
          <a:xfrm>
            <a:off x="0" y="2019240"/>
            <a:ext cx="12191760" cy="4105440"/>
          </a:xfrm>
          <a:prstGeom prst="rect">
            <a:avLst/>
          </a:prstGeom>
          <a:ln w="0">
            <a:noFill/>
          </a:ln>
        </p:spPr>
      </p:pic>
      <p:pic>
        <p:nvPicPr>
          <p:cNvPr id="41" name="bg object 18"/>
          <p:cNvPicPr/>
          <p:nvPr/>
        </p:nvPicPr>
        <p:blipFill>
          <a:blip r:embed="rId5"/>
          <a:stretch/>
        </p:blipFill>
        <p:spPr>
          <a:xfrm>
            <a:off x="0" y="6126480"/>
            <a:ext cx="12191760" cy="731160"/>
          </a:xfrm>
          <a:prstGeom prst="rect">
            <a:avLst/>
          </a:prstGeom>
          <a:ln w="0">
            <a:noFill/>
          </a:ln>
        </p:spPr>
      </p:pic>
      <p:sp>
        <p:nvSpPr>
          <p:cNvPr id="42" name="bg object 19" hidden="1"/>
          <p:cNvSpPr/>
          <p:nvPr/>
        </p:nvSpPr>
        <p:spPr>
          <a:xfrm>
            <a:off x="0" y="6121800"/>
            <a:ext cx="12191760" cy="12240"/>
          </a:xfrm>
          <a:custGeom>
            <a:avLst/>
            <a:gdLst>
              <a:gd name="textAreaLeft" fmla="*/ 0 w 12191760"/>
              <a:gd name="textAreaRight" fmla="*/ 12192120 w 12191760"/>
              <a:gd name="textAreaTop" fmla="*/ 0 h 12240"/>
              <a:gd name="textAreaBottom" fmla="*/ 12600 h 12240"/>
            </a:gdLst>
            <a:ahLst/>
            <a:cxnLst/>
            <a:rect l="textAreaLeft" t="textAreaTop" r="textAreaRight" b="textAreaBottom"/>
            <a:pathLst>
              <a:path w="12192000" h="12700">
                <a:moveTo>
                  <a:pt x="0" y="12191"/>
                </a:moveTo>
                <a:lnTo>
                  <a:pt x="12192000" y="12191"/>
                </a:lnTo>
                <a:lnTo>
                  <a:pt x="1219200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3" name="bg object 20" hidden="1"/>
          <p:cNvSpPr/>
          <p:nvPr/>
        </p:nvSpPr>
        <p:spPr>
          <a:xfrm>
            <a:off x="2417760" y="3528720"/>
            <a:ext cx="8636760" cy="360"/>
          </a:xfrm>
          <a:custGeom>
            <a:avLst/>
            <a:gdLst>
              <a:gd name="textAreaLeft" fmla="*/ 0 w 8636760"/>
              <a:gd name="textAreaRight" fmla="*/ 8637120 w 863676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8637270">
                <a:moveTo>
                  <a:pt x="0" y="0"/>
                </a:moveTo>
                <a:lnTo>
                  <a:pt x="8637016" y="0"/>
                </a:lnTo>
              </a:path>
            </a:pathLst>
          </a:custGeom>
          <a:noFill/>
          <a:ln w="32004">
            <a:solidFill>
              <a:srgbClr val="B71E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4" name="bg object 21"/>
          <p:cNvPicPr/>
          <p:nvPr/>
        </p:nvPicPr>
        <p:blipFill>
          <a:blip r:embed="rId6"/>
          <a:stretch/>
        </p:blipFill>
        <p:spPr>
          <a:xfrm>
            <a:off x="2200680" y="3486960"/>
            <a:ext cx="8898120" cy="132120"/>
          </a:xfrm>
          <a:prstGeom prst="rect">
            <a:avLst/>
          </a:prstGeom>
          <a:ln w="0">
            <a:noFill/>
          </a:ln>
        </p:spPr>
      </p:pic>
      <p:pic>
        <p:nvPicPr>
          <p:cNvPr id="45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pic>
        <p:nvPicPr>
          <p:cNvPr id="46" name="bg object 17"/>
          <p:cNvPicPr/>
          <p:nvPr/>
        </p:nvPicPr>
        <p:blipFill>
          <a:blip r:embed="rId4"/>
          <a:stretch/>
        </p:blipFill>
        <p:spPr>
          <a:xfrm>
            <a:off x="0" y="2019240"/>
            <a:ext cx="12191760" cy="4105440"/>
          </a:xfrm>
          <a:prstGeom prst="rect">
            <a:avLst/>
          </a:prstGeom>
          <a:ln w="0">
            <a:noFill/>
          </a:ln>
        </p:spPr>
      </p:pic>
      <p:pic>
        <p:nvPicPr>
          <p:cNvPr id="47" name="bg object 18"/>
          <p:cNvPicPr/>
          <p:nvPr/>
        </p:nvPicPr>
        <p:blipFill>
          <a:blip r:embed="rId5"/>
          <a:stretch/>
        </p:blipFill>
        <p:spPr>
          <a:xfrm>
            <a:off x="0" y="6126480"/>
            <a:ext cx="12191760" cy="731160"/>
          </a:xfrm>
          <a:prstGeom prst="rect">
            <a:avLst/>
          </a:prstGeom>
          <a:ln w="0">
            <a:noFill/>
          </a:ln>
        </p:spPr>
      </p:pic>
      <p:sp>
        <p:nvSpPr>
          <p:cNvPr id="48" name="bg object 19"/>
          <p:cNvSpPr/>
          <p:nvPr/>
        </p:nvSpPr>
        <p:spPr>
          <a:xfrm>
            <a:off x="0" y="6121800"/>
            <a:ext cx="12191760" cy="12240"/>
          </a:xfrm>
          <a:custGeom>
            <a:avLst/>
            <a:gdLst>
              <a:gd name="textAreaLeft" fmla="*/ 0 w 12191760"/>
              <a:gd name="textAreaRight" fmla="*/ 12192120 w 12191760"/>
              <a:gd name="textAreaTop" fmla="*/ 0 h 12240"/>
              <a:gd name="textAreaBottom" fmla="*/ 12600 h 12240"/>
            </a:gdLst>
            <a:ahLst/>
            <a:cxnLst/>
            <a:rect l="textAreaLeft" t="textAreaTop" r="textAreaRight" b="textAreaBottom"/>
            <a:pathLst>
              <a:path w="12192000" h="12700">
                <a:moveTo>
                  <a:pt x="0" y="12191"/>
                </a:moveTo>
                <a:lnTo>
                  <a:pt x="12192000" y="12191"/>
                </a:lnTo>
                <a:lnTo>
                  <a:pt x="1219200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9" name="bg object 20"/>
          <p:cNvSpPr/>
          <p:nvPr/>
        </p:nvSpPr>
        <p:spPr>
          <a:xfrm>
            <a:off x="2417760" y="3528720"/>
            <a:ext cx="8636760" cy="360"/>
          </a:xfrm>
          <a:custGeom>
            <a:avLst/>
            <a:gdLst>
              <a:gd name="textAreaLeft" fmla="*/ 0 w 8636760"/>
              <a:gd name="textAreaRight" fmla="*/ 8637120 w 863676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8637270">
                <a:moveTo>
                  <a:pt x="0" y="0"/>
                </a:moveTo>
                <a:lnTo>
                  <a:pt x="8637016" y="0"/>
                </a:lnTo>
              </a:path>
            </a:pathLst>
          </a:custGeom>
          <a:noFill/>
          <a:ln w="32004">
            <a:solidFill>
              <a:srgbClr val="B71E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43240" y="-68400"/>
            <a:ext cx="9367200" cy="142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ftr" idx="10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dt" idx="11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53" name="PlaceHolder 4"/>
          <p:cNvSpPr>
            <a:spLocks noGrp="1"/>
          </p:cNvSpPr>
          <p:nvPr>
            <p:ph type="sldNum" idx="12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6D5B867-2A10-4F8E-9633-DD2A6E8918C7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bg object 16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pic>
        <p:nvPicPr>
          <p:cNvPr id="58" name="bg object 17"/>
          <p:cNvPicPr/>
          <p:nvPr/>
        </p:nvPicPr>
        <p:blipFill>
          <a:blip r:embed="rId4"/>
          <a:stretch/>
        </p:blipFill>
        <p:spPr>
          <a:xfrm>
            <a:off x="0" y="2019240"/>
            <a:ext cx="12191760" cy="4105440"/>
          </a:xfrm>
          <a:prstGeom prst="rect">
            <a:avLst/>
          </a:prstGeom>
          <a:ln w="0">
            <a:noFill/>
          </a:ln>
        </p:spPr>
      </p:pic>
      <p:pic>
        <p:nvPicPr>
          <p:cNvPr id="59" name="bg object 18"/>
          <p:cNvPicPr/>
          <p:nvPr/>
        </p:nvPicPr>
        <p:blipFill>
          <a:blip r:embed="rId5"/>
          <a:stretch/>
        </p:blipFill>
        <p:spPr>
          <a:xfrm>
            <a:off x="0" y="6126480"/>
            <a:ext cx="12191760" cy="731160"/>
          </a:xfrm>
          <a:prstGeom prst="rect">
            <a:avLst/>
          </a:prstGeom>
          <a:ln w="0">
            <a:noFill/>
          </a:ln>
        </p:spPr>
      </p:pic>
      <p:sp>
        <p:nvSpPr>
          <p:cNvPr id="60" name="bg object 19"/>
          <p:cNvSpPr/>
          <p:nvPr/>
        </p:nvSpPr>
        <p:spPr>
          <a:xfrm>
            <a:off x="0" y="6121800"/>
            <a:ext cx="12191760" cy="12240"/>
          </a:xfrm>
          <a:custGeom>
            <a:avLst/>
            <a:gdLst>
              <a:gd name="textAreaLeft" fmla="*/ 0 w 12191760"/>
              <a:gd name="textAreaRight" fmla="*/ 12192120 w 12191760"/>
              <a:gd name="textAreaTop" fmla="*/ 0 h 12240"/>
              <a:gd name="textAreaBottom" fmla="*/ 12600 h 12240"/>
            </a:gdLst>
            <a:ahLst/>
            <a:cxnLst/>
            <a:rect l="textAreaLeft" t="textAreaTop" r="textAreaRight" b="textAreaBottom"/>
            <a:pathLst>
              <a:path w="12192000" h="12700">
                <a:moveTo>
                  <a:pt x="0" y="12191"/>
                </a:moveTo>
                <a:lnTo>
                  <a:pt x="12192000" y="12191"/>
                </a:lnTo>
                <a:lnTo>
                  <a:pt x="12192000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bg object 20"/>
          <p:cNvSpPr/>
          <p:nvPr/>
        </p:nvSpPr>
        <p:spPr>
          <a:xfrm>
            <a:off x="2417760" y="3528720"/>
            <a:ext cx="8636760" cy="360"/>
          </a:xfrm>
          <a:custGeom>
            <a:avLst/>
            <a:gdLst>
              <a:gd name="textAreaLeft" fmla="*/ 0 w 8636760"/>
              <a:gd name="textAreaRight" fmla="*/ 8637120 w 863676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8637270">
                <a:moveTo>
                  <a:pt x="0" y="0"/>
                </a:moveTo>
                <a:lnTo>
                  <a:pt x="8637016" y="0"/>
                </a:lnTo>
              </a:path>
            </a:pathLst>
          </a:custGeom>
          <a:noFill/>
          <a:ln w="32004">
            <a:solidFill>
              <a:srgbClr val="B71E4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2" name="bg object 21"/>
          <p:cNvPicPr/>
          <p:nvPr/>
        </p:nvPicPr>
        <p:blipFill>
          <a:blip r:embed="rId6"/>
          <a:stretch/>
        </p:blipFill>
        <p:spPr>
          <a:xfrm>
            <a:off x="2200680" y="3486960"/>
            <a:ext cx="8898120" cy="132120"/>
          </a:xfrm>
          <a:prstGeom prst="rect">
            <a:avLst/>
          </a:prstGeom>
          <a:ln w="0">
            <a:noFill/>
          </a:ln>
        </p:spPr>
      </p:pic>
      <p:sp>
        <p:nvSpPr>
          <p:cNvPr id="63" name="PlaceHolder 1"/>
          <p:cNvSpPr>
            <a:spLocks noGrp="1"/>
          </p:cNvSpPr>
          <p:nvPr>
            <p:ph type="ftr" idx="13"/>
          </p:nvPr>
        </p:nvSpPr>
        <p:spPr>
          <a:xfrm>
            <a:off x="4145400" y="6378120"/>
            <a:ext cx="390096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4" name="PlaceHolder 2"/>
          <p:cNvSpPr>
            <a:spLocks noGrp="1"/>
          </p:cNvSpPr>
          <p:nvPr>
            <p:ph type="dt" idx="14"/>
          </p:nvPr>
        </p:nvSpPr>
        <p:spPr>
          <a:xfrm>
            <a:off x="60948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65" name="PlaceHolder 3"/>
          <p:cNvSpPr>
            <a:spLocks noGrp="1"/>
          </p:cNvSpPr>
          <p:nvPr>
            <p:ph type="sldNum" idx="15"/>
          </p:nvPr>
        </p:nvSpPr>
        <p:spPr>
          <a:xfrm>
            <a:off x="8778240" y="6378120"/>
            <a:ext cx="2803680" cy="34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38FB1BE-C6F8-4C98-B06B-FC18D1E50719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6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t.me/s/SkryabinAlexander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786960" y="987840"/>
            <a:ext cx="10497960" cy="2317680"/>
          </a:xfrm>
          <a:prstGeom prst="rect">
            <a:avLst/>
          </a:prstGeom>
          <a:noFill/>
          <a:ln w="0">
            <a:noFill/>
          </a:ln>
        </p:spPr>
        <p:txBody>
          <a:bodyPr lIns="0" tIns="106200" rIns="0" bIns="0" anchor="t">
            <a:noAutofit/>
          </a:bodyPr>
          <a:lstStyle/>
          <a:p>
            <a:pPr marL="12600" indent="0" algn="ctr">
              <a:lnSpc>
                <a:spcPts val="5831"/>
              </a:lnSpc>
              <a:spcBef>
                <a:spcPts val="836"/>
              </a:spcBef>
              <a:buNone/>
            </a:pPr>
            <a:r>
              <a:rPr lang="ru-RU" sz="5400" b="1" strike="noStrike" spc="-1">
                <a:solidFill>
                  <a:schemeClr val="dk1"/>
                </a:solidFill>
                <a:latin typeface="Calibri"/>
              </a:rPr>
              <a:t>О</a:t>
            </a:r>
            <a:r>
              <a:rPr lang="ru-RU" sz="5400" b="1" strike="noStrike" spc="58">
                <a:solidFill>
                  <a:schemeClr val="dk1"/>
                </a:solidFill>
                <a:latin typeface="Calibri"/>
              </a:rPr>
              <a:t> </a:t>
            </a:r>
            <a:r>
              <a:rPr lang="ru-RU" sz="5400" b="1" strike="noStrike" spc="-1">
                <a:solidFill>
                  <a:schemeClr val="dk1"/>
                </a:solidFill>
                <a:latin typeface="Calibri"/>
              </a:rPr>
              <a:t>ПОРЯДКЕ</a:t>
            </a:r>
            <a:r>
              <a:rPr lang="ru-RU" sz="5400" b="1" strike="noStrike" spc="69">
                <a:solidFill>
                  <a:schemeClr val="dk1"/>
                </a:solidFill>
                <a:latin typeface="Calibri"/>
              </a:rPr>
              <a:t> </a:t>
            </a:r>
            <a:r>
              <a:rPr lang="ru-RU" sz="5400" b="1" strike="noStrike" spc="-12">
                <a:solidFill>
                  <a:schemeClr val="dk1"/>
                </a:solidFill>
                <a:latin typeface="Calibri"/>
              </a:rPr>
              <a:t>ВЫДАЧИ</a:t>
            </a:r>
            <a:r>
              <a:rPr lang="ru-RU" sz="5400" b="1" strike="noStrike" spc="69">
                <a:solidFill>
                  <a:schemeClr val="dk1"/>
                </a:solidFill>
                <a:latin typeface="Calibri"/>
              </a:rPr>
              <a:t> </a:t>
            </a:r>
            <a:r>
              <a:rPr lang="ru-RU" sz="5400" b="1" strike="noStrike" spc="-12">
                <a:solidFill>
                  <a:schemeClr val="dk1"/>
                </a:solidFill>
                <a:latin typeface="Calibri"/>
              </a:rPr>
              <a:t>РАЗРЕШЕНИЯ </a:t>
            </a:r>
            <a:r>
              <a:rPr lang="ru-RU" sz="5400" b="1" strike="noStrike" spc="-1">
                <a:solidFill>
                  <a:schemeClr val="dk1"/>
                </a:solidFill>
                <a:latin typeface="Calibri"/>
              </a:rPr>
              <a:t>НА</a:t>
            </a:r>
            <a:r>
              <a:rPr lang="ru-RU" sz="5400" b="1" strike="noStrike" spc="202">
                <a:solidFill>
                  <a:schemeClr val="dk1"/>
                </a:solidFill>
                <a:latin typeface="Calibri"/>
              </a:rPr>
              <a:t> </a:t>
            </a:r>
            <a:r>
              <a:rPr lang="ru-RU" sz="5400" b="1" strike="noStrike" spc="-12">
                <a:solidFill>
                  <a:schemeClr val="dk1"/>
                </a:solidFill>
                <a:latin typeface="Calibri"/>
              </a:rPr>
              <a:t>ИСПОЛЬЗОВАНИЕ</a:t>
            </a:r>
            <a:endParaRPr lang="ru-RU" sz="5400" b="0" strike="noStrike" spc="-1">
              <a:solidFill>
                <a:srgbClr val="000000"/>
              </a:solidFill>
              <a:latin typeface="Calibri"/>
            </a:endParaRPr>
          </a:p>
          <a:p>
            <a:pPr marL="12600" indent="0" algn="ctr">
              <a:lnSpc>
                <a:spcPts val="5749"/>
              </a:lnSpc>
              <a:buNone/>
            </a:pPr>
            <a:r>
              <a:rPr lang="ru-RU" sz="5400" b="1" strike="noStrike" spc="-1">
                <a:solidFill>
                  <a:schemeClr val="dk1"/>
                </a:solidFill>
                <a:latin typeface="Calibri"/>
              </a:rPr>
              <a:t>ЗЕМЕЛЬНОГО</a:t>
            </a:r>
            <a:r>
              <a:rPr lang="ru-RU" sz="5400" b="1" strike="noStrike" spc="-222">
                <a:solidFill>
                  <a:schemeClr val="dk1"/>
                </a:solidFill>
                <a:latin typeface="Calibri"/>
              </a:rPr>
              <a:t> </a:t>
            </a:r>
            <a:r>
              <a:rPr lang="ru-RU" sz="5400" b="1" strike="noStrike" spc="-12">
                <a:solidFill>
                  <a:schemeClr val="dk1"/>
                </a:solidFill>
                <a:latin typeface="Calibri"/>
              </a:rPr>
              <a:t>УЧАСТКА</a:t>
            </a:r>
            <a:endParaRPr lang="ru-RU" sz="5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object 3"/>
          <p:cNvPicPr/>
          <p:nvPr/>
        </p:nvPicPr>
        <p:blipFill>
          <a:blip r:embed="rId2"/>
          <a:stretch/>
        </p:blipFill>
        <p:spPr>
          <a:xfrm>
            <a:off x="365760" y="279000"/>
            <a:ext cx="5830560" cy="583056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620" y="282079"/>
            <a:ext cx="4903817" cy="58274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object 2"/>
          <p:cNvSpPr/>
          <p:nvPr/>
        </p:nvSpPr>
        <p:spPr>
          <a:xfrm>
            <a:off x="812520" y="-86400"/>
            <a:ext cx="10201680" cy="249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algn="ctr">
              <a:lnSpc>
                <a:spcPts val="5020"/>
              </a:lnSpc>
              <a:spcBef>
                <a:spcPts val="99"/>
              </a:spcBef>
            </a:pPr>
            <a:r>
              <a:rPr lang="ru-RU" sz="4400" b="1" strike="noStrike" spc="-21">
                <a:solidFill>
                  <a:srgbClr val="000000"/>
                </a:solidFill>
                <a:latin typeface="Calibri"/>
              </a:rPr>
              <a:t>АДМИНИСТРАТИВНЫЙ</a:t>
            </a:r>
            <a:r>
              <a:rPr lang="ru-RU" sz="4400" b="1" strike="noStrike" spc="-126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000000"/>
                </a:solidFill>
                <a:latin typeface="Calibri"/>
              </a:rPr>
              <a:t>РЕГЛАМЕНТ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ts val="4754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Arial"/>
              </a:rPr>
              <a:t>№</a:t>
            </a:r>
            <a:r>
              <a:rPr lang="ru-RU" sz="4400" b="1" strike="noStrike" spc="-60">
                <a:solidFill>
                  <a:srgbClr val="000000"/>
                </a:solidFill>
                <a:latin typeface="Arial"/>
              </a:rPr>
              <a:t> </a:t>
            </a:r>
            <a:r>
              <a:rPr lang="ru-RU" sz="4400" b="1" strike="noStrike" spc="-72">
                <a:solidFill>
                  <a:srgbClr val="000000"/>
                </a:solidFill>
                <a:latin typeface="Calibri"/>
              </a:rPr>
              <a:t>АР</a:t>
            </a:r>
            <a:r>
              <a:rPr lang="ru-RU" sz="4400" b="1" strike="noStrike" spc="-72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4400" b="1" strike="noStrike" spc="-171">
                <a:solidFill>
                  <a:srgbClr val="000000"/>
                </a:solidFill>
                <a:latin typeface="Trebuchet MS"/>
              </a:rPr>
              <a:t>321-</a:t>
            </a:r>
            <a:r>
              <a:rPr lang="ru-RU" sz="4400" b="1" strike="noStrike" spc="-97">
                <a:solidFill>
                  <a:srgbClr val="000000"/>
                </a:solidFill>
                <a:latin typeface="Trebuchet MS"/>
              </a:rPr>
              <a:t>20</a:t>
            </a:r>
            <a:r>
              <a:rPr lang="ru-RU" sz="4400" b="1" strike="noStrike" spc="-140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МУНИЦИПАЛЬНОЙ</a:t>
            </a:r>
            <a:r>
              <a:rPr lang="ru-RU" sz="4400" b="1" strike="noStrike" spc="14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000000"/>
                </a:solidFill>
                <a:latin typeface="Calibri"/>
              </a:rPr>
              <a:t>УСЛУГИ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ts val="5009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Trebuchet MS"/>
              </a:rPr>
              <a:t>«</a:t>
            </a: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ВЫДАЧА</a:t>
            </a:r>
            <a:r>
              <a:rPr lang="ru-RU" sz="4400" b="1" strike="noStrike" spc="-75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000000"/>
                </a:solidFill>
                <a:latin typeface="Calibri"/>
              </a:rPr>
              <a:t>РАЗРЕШЕНИЯ</a:t>
            </a:r>
            <a:r>
              <a:rPr lang="ru-RU" sz="4400" b="1" strike="noStrike" spc="-55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400" b="1" strike="noStrike" spc="-310">
                <a:solidFill>
                  <a:srgbClr val="000000"/>
                </a:solidFill>
                <a:latin typeface="Trebuchet MS"/>
              </a:rPr>
              <a:t>..»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5" name="object 3"/>
          <p:cNvGrpSpPr/>
          <p:nvPr/>
        </p:nvGrpSpPr>
        <p:grpSpPr>
          <a:xfrm>
            <a:off x="76320" y="1837800"/>
            <a:ext cx="7554764" cy="2584571"/>
            <a:chOff x="76320" y="1837800"/>
            <a:chExt cx="7554764" cy="2584571"/>
          </a:xfrm>
        </p:grpSpPr>
        <p:pic>
          <p:nvPicPr>
            <p:cNvPr id="76" name="object 4"/>
            <p:cNvPicPr/>
            <p:nvPr/>
          </p:nvPicPr>
          <p:blipFill>
            <a:blip r:embed="rId2"/>
            <a:stretch/>
          </p:blipFill>
          <p:spPr>
            <a:xfrm>
              <a:off x="76320" y="1837800"/>
              <a:ext cx="3705971" cy="2584571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7" name="object 5"/>
            <p:cNvPicPr/>
            <p:nvPr/>
          </p:nvPicPr>
          <p:blipFill>
            <a:blip r:embed="rId3"/>
            <a:stretch/>
          </p:blipFill>
          <p:spPr>
            <a:xfrm>
              <a:off x="3947040" y="1837800"/>
              <a:ext cx="3684044" cy="2584571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" name="TextBox 1"/>
          <p:cNvSpPr txBox="1"/>
          <p:nvPr/>
        </p:nvSpPr>
        <p:spPr>
          <a:xfrm>
            <a:off x="7795833" y="1961803"/>
            <a:ext cx="398179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Постановление Администрации города </a:t>
            </a:r>
            <a:br>
              <a:rPr lang="ru-RU" sz="1400" dirty="0" smtClean="0"/>
            </a:br>
            <a:r>
              <a:rPr lang="ru-RU" sz="1400" dirty="0" smtClean="0"/>
              <a:t>Ростова-на-Дону от 25.01.2016 № 52</a:t>
            </a:r>
            <a:br>
              <a:rPr lang="ru-RU" sz="1400" dirty="0" smtClean="0"/>
            </a:br>
            <a:r>
              <a:rPr lang="ru-RU" sz="1400" dirty="0" smtClean="0"/>
              <a:t>Об </a:t>
            </a:r>
            <a:r>
              <a:rPr lang="ru-RU" sz="1400" dirty="0"/>
              <a:t>утверждении административного регламента N АР-321-20 муниципальной услуги "Выдача разрешения на использование </a:t>
            </a:r>
            <a:r>
              <a:rPr lang="ru-RU" sz="1400" dirty="0" smtClean="0"/>
              <a:t>земель</a:t>
            </a:r>
            <a:br>
              <a:rPr lang="ru-RU" sz="1400" dirty="0" smtClean="0"/>
            </a:br>
            <a:r>
              <a:rPr lang="ru-RU" sz="1400" dirty="0" smtClean="0"/>
              <a:t>или </a:t>
            </a:r>
            <a:r>
              <a:rPr lang="ru-RU" sz="1400" dirty="0"/>
              <a:t>земельного участка, которые </a:t>
            </a:r>
            <a:r>
              <a:rPr lang="ru-RU" sz="1400" dirty="0" smtClean="0"/>
              <a:t>находятся</a:t>
            </a:r>
            <a:br>
              <a:rPr lang="ru-RU" sz="1400" dirty="0" smtClean="0"/>
            </a:br>
            <a:r>
              <a:rPr lang="ru-RU" sz="1400" dirty="0" smtClean="0"/>
              <a:t>в </a:t>
            </a:r>
            <a:r>
              <a:rPr lang="ru-RU" sz="1400" dirty="0"/>
              <a:t>государственной или муниципальной собственности, без предоставления земельных участков и установления сервитута, публичного сервитута"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object 54"/>
          <p:cNvGrpSpPr/>
          <p:nvPr/>
        </p:nvGrpSpPr>
        <p:grpSpPr>
          <a:xfrm>
            <a:off x="10548541" y="1376994"/>
            <a:ext cx="967392" cy="895940"/>
            <a:chOff x="8532720" y="2520000"/>
            <a:chExt cx="964080" cy="963000"/>
          </a:xfrm>
        </p:grpSpPr>
        <p:sp>
          <p:nvSpPr>
            <p:cNvPr id="34" name="object 55"/>
            <p:cNvSpPr/>
            <p:nvPr/>
          </p:nvSpPr>
          <p:spPr>
            <a:xfrm rot="5416800" flipV="1">
              <a:off x="8534880" y="2521080"/>
              <a:ext cx="959040" cy="959400"/>
            </a:xfrm>
            <a:custGeom>
              <a:avLst/>
              <a:gdLst>
                <a:gd name="textAreaLeft" fmla="*/ 0 w 959040"/>
                <a:gd name="textAreaRight" fmla="*/ 959400 w 959040"/>
                <a:gd name="textAreaTop" fmla="*/ -360 h 959400"/>
                <a:gd name="textAreaBottom" fmla="*/ 959400 h 959400"/>
              </a:gdLst>
              <a:ahLst/>
              <a:cxnLst/>
              <a:rect l="textAreaLeft" t="textAreaTop" r="textAreaRight" b="textAreaBottom"/>
              <a:pathLst>
                <a:path w="1586864" h="1394460">
                  <a:moveTo>
                    <a:pt x="457962" y="0"/>
                  </a:moveTo>
                  <a:lnTo>
                    <a:pt x="0" y="0"/>
                  </a:lnTo>
                  <a:lnTo>
                    <a:pt x="0" y="1274826"/>
                  </a:lnTo>
                  <a:lnTo>
                    <a:pt x="1087501" y="1274826"/>
                  </a:lnTo>
                  <a:lnTo>
                    <a:pt x="1087501" y="1394460"/>
                  </a:lnTo>
                  <a:lnTo>
                    <a:pt x="1586484" y="1045845"/>
                  </a:lnTo>
                  <a:lnTo>
                    <a:pt x="1087501" y="697230"/>
                  </a:lnTo>
                  <a:lnTo>
                    <a:pt x="1087501" y="816864"/>
                  </a:lnTo>
                  <a:lnTo>
                    <a:pt x="457962" y="816864"/>
                  </a:lnTo>
                  <a:lnTo>
                    <a:pt x="457962" y="0"/>
                  </a:lnTo>
                  <a:close/>
                </a:path>
              </a:pathLst>
            </a:custGeom>
            <a:solidFill>
              <a:srgbClr val="DFBCC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object 56"/>
            <p:cNvSpPr/>
            <p:nvPr/>
          </p:nvSpPr>
          <p:spPr>
            <a:xfrm rot="5416800" flipV="1">
              <a:off x="8534880" y="2521080"/>
              <a:ext cx="959040" cy="959400"/>
            </a:xfrm>
            <a:custGeom>
              <a:avLst/>
              <a:gdLst>
                <a:gd name="textAreaLeft" fmla="*/ 0 w 959040"/>
                <a:gd name="textAreaRight" fmla="*/ 959400 w 959040"/>
                <a:gd name="textAreaTop" fmla="*/ -360 h 959400"/>
                <a:gd name="textAreaBottom" fmla="*/ 959400 h 959400"/>
              </a:gdLst>
              <a:ahLst/>
              <a:cxnLst/>
              <a:rect l="textAreaLeft" t="textAreaTop" r="textAreaRight" b="textAreaBottom"/>
              <a:pathLst>
                <a:path w="1586864" h="1394460">
                  <a:moveTo>
                    <a:pt x="457962" y="0"/>
                  </a:moveTo>
                  <a:lnTo>
                    <a:pt x="457962" y="816864"/>
                  </a:lnTo>
                  <a:lnTo>
                    <a:pt x="1087501" y="816864"/>
                  </a:lnTo>
                  <a:lnTo>
                    <a:pt x="1087501" y="697230"/>
                  </a:lnTo>
                  <a:lnTo>
                    <a:pt x="1586484" y="1045845"/>
                  </a:lnTo>
                  <a:lnTo>
                    <a:pt x="1087501" y="1394460"/>
                  </a:lnTo>
                  <a:lnTo>
                    <a:pt x="1087501" y="1274826"/>
                  </a:lnTo>
                  <a:lnTo>
                    <a:pt x="0" y="1274826"/>
                  </a:lnTo>
                  <a:lnTo>
                    <a:pt x="0" y="0"/>
                  </a:lnTo>
                  <a:lnTo>
                    <a:pt x="457962" y="0"/>
                  </a:lnTo>
                  <a:close/>
                </a:path>
              </a:pathLst>
            </a:custGeom>
            <a:noFill/>
            <a:ln w="1524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78" name="object 48"/>
          <p:cNvGrpSpPr/>
          <p:nvPr/>
        </p:nvGrpSpPr>
        <p:grpSpPr>
          <a:xfrm>
            <a:off x="1080000" y="1800000"/>
            <a:ext cx="1406520" cy="1260000"/>
            <a:chOff x="1080000" y="1800000"/>
            <a:chExt cx="1406520" cy="1260000"/>
          </a:xfrm>
        </p:grpSpPr>
        <p:sp>
          <p:nvSpPr>
            <p:cNvPr id="79" name="object 49"/>
            <p:cNvSpPr/>
            <p:nvPr/>
          </p:nvSpPr>
          <p:spPr>
            <a:xfrm>
              <a:off x="1080000" y="1800000"/>
              <a:ext cx="1406520" cy="1260000"/>
            </a:xfrm>
            <a:custGeom>
              <a:avLst/>
              <a:gdLst>
                <a:gd name="textAreaLeft" fmla="*/ 0 w 1406520"/>
                <a:gd name="textAreaRight" fmla="*/ 1406880 w 1406520"/>
                <a:gd name="textAreaTop" fmla="*/ 0 h 1260000"/>
                <a:gd name="textAreaBottom" fmla="*/ 1260360 h 1260000"/>
              </a:gdLst>
              <a:ahLst/>
              <a:cxnLst/>
              <a:rect l="textAreaLeft" t="textAreaTop" r="textAreaRight" b="textAreaBottom"/>
              <a:pathLst>
                <a:path w="1586864" h="1394460">
                  <a:moveTo>
                    <a:pt x="457962" y="0"/>
                  </a:moveTo>
                  <a:lnTo>
                    <a:pt x="0" y="0"/>
                  </a:lnTo>
                  <a:lnTo>
                    <a:pt x="0" y="1274826"/>
                  </a:lnTo>
                  <a:lnTo>
                    <a:pt x="1087501" y="1274826"/>
                  </a:lnTo>
                  <a:lnTo>
                    <a:pt x="1087501" y="1394460"/>
                  </a:lnTo>
                  <a:lnTo>
                    <a:pt x="1586484" y="1045845"/>
                  </a:lnTo>
                  <a:lnTo>
                    <a:pt x="1087501" y="697230"/>
                  </a:lnTo>
                  <a:lnTo>
                    <a:pt x="1087501" y="816864"/>
                  </a:lnTo>
                  <a:lnTo>
                    <a:pt x="457962" y="816864"/>
                  </a:lnTo>
                  <a:lnTo>
                    <a:pt x="457962" y="0"/>
                  </a:lnTo>
                  <a:close/>
                </a:path>
              </a:pathLst>
            </a:custGeom>
            <a:solidFill>
              <a:srgbClr val="DFBCC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" name="object 50"/>
            <p:cNvSpPr/>
            <p:nvPr/>
          </p:nvSpPr>
          <p:spPr>
            <a:xfrm>
              <a:off x="1080000" y="1800000"/>
              <a:ext cx="1406520" cy="1260000"/>
            </a:xfrm>
            <a:custGeom>
              <a:avLst/>
              <a:gdLst>
                <a:gd name="textAreaLeft" fmla="*/ 0 w 1406520"/>
                <a:gd name="textAreaRight" fmla="*/ 1406880 w 1406520"/>
                <a:gd name="textAreaTop" fmla="*/ 0 h 1260000"/>
                <a:gd name="textAreaBottom" fmla="*/ 1260360 h 1260000"/>
              </a:gdLst>
              <a:ahLst/>
              <a:cxnLst/>
              <a:rect l="textAreaLeft" t="textAreaTop" r="textAreaRight" b="textAreaBottom"/>
              <a:pathLst>
                <a:path w="1586864" h="1394460">
                  <a:moveTo>
                    <a:pt x="457962" y="0"/>
                  </a:moveTo>
                  <a:lnTo>
                    <a:pt x="457962" y="816864"/>
                  </a:lnTo>
                  <a:lnTo>
                    <a:pt x="1087501" y="816864"/>
                  </a:lnTo>
                  <a:lnTo>
                    <a:pt x="1087501" y="697230"/>
                  </a:lnTo>
                  <a:lnTo>
                    <a:pt x="1586484" y="1045845"/>
                  </a:lnTo>
                  <a:lnTo>
                    <a:pt x="1087501" y="1394460"/>
                  </a:lnTo>
                  <a:lnTo>
                    <a:pt x="1087501" y="1274826"/>
                  </a:lnTo>
                  <a:lnTo>
                    <a:pt x="0" y="1274826"/>
                  </a:lnTo>
                  <a:lnTo>
                    <a:pt x="0" y="0"/>
                  </a:lnTo>
                  <a:lnTo>
                    <a:pt x="457962" y="0"/>
                  </a:lnTo>
                  <a:close/>
                </a:path>
              </a:pathLst>
            </a:custGeom>
            <a:noFill/>
            <a:ln w="1524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1" name="object 54"/>
          <p:cNvGrpSpPr/>
          <p:nvPr/>
        </p:nvGrpSpPr>
        <p:grpSpPr>
          <a:xfrm rot="16200000">
            <a:off x="7129080" y="1346928"/>
            <a:ext cx="964080" cy="963000"/>
            <a:chOff x="8532720" y="2520000"/>
            <a:chExt cx="964080" cy="963000"/>
          </a:xfrm>
        </p:grpSpPr>
        <p:sp>
          <p:nvSpPr>
            <p:cNvPr id="82" name="object 55"/>
            <p:cNvSpPr/>
            <p:nvPr/>
          </p:nvSpPr>
          <p:spPr>
            <a:xfrm rot="5416800" flipV="1">
              <a:off x="8534880" y="2521080"/>
              <a:ext cx="959040" cy="959400"/>
            </a:xfrm>
            <a:custGeom>
              <a:avLst/>
              <a:gdLst>
                <a:gd name="textAreaLeft" fmla="*/ 0 w 959040"/>
                <a:gd name="textAreaRight" fmla="*/ 959400 w 959040"/>
                <a:gd name="textAreaTop" fmla="*/ -360 h 959400"/>
                <a:gd name="textAreaBottom" fmla="*/ 959400 h 959400"/>
              </a:gdLst>
              <a:ahLst/>
              <a:cxnLst/>
              <a:rect l="textAreaLeft" t="textAreaTop" r="textAreaRight" b="textAreaBottom"/>
              <a:pathLst>
                <a:path w="1586864" h="1394460">
                  <a:moveTo>
                    <a:pt x="457962" y="0"/>
                  </a:moveTo>
                  <a:lnTo>
                    <a:pt x="0" y="0"/>
                  </a:lnTo>
                  <a:lnTo>
                    <a:pt x="0" y="1274826"/>
                  </a:lnTo>
                  <a:lnTo>
                    <a:pt x="1087501" y="1274826"/>
                  </a:lnTo>
                  <a:lnTo>
                    <a:pt x="1087501" y="1394460"/>
                  </a:lnTo>
                  <a:lnTo>
                    <a:pt x="1586484" y="1045845"/>
                  </a:lnTo>
                  <a:lnTo>
                    <a:pt x="1087501" y="697230"/>
                  </a:lnTo>
                  <a:lnTo>
                    <a:pt x="1087501" y="816864"/>
                  </a:lnTo>
                  <a:lnTo>
                    <a:pt x="457962" y="816864"/>
                  </a:lnTo>
                  <a:lnTo>
                    <a:pt x="457962" y="0"/>
                  </a:lnTo>
                  <a:close/>
                </a:path>
              </a:pathLst>
            </a:custGeom>
            <a:solidFill>
              <a:srgbClr val="DFBCC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" name="object 56"/>
            <p:cNvSpPr/>
            <p:nvPr/>
          </p:nvSpPr>
          <p:spPr>
            <a:xfrm rot="5416800" flipV="1">
              <a:off x="8534880" y="2521080"/>
              <a:ext cx="959040" cy="959400"/>
            </a:xfrm>
            <a:custGeom>
              <a:avLst/>
              <a:gdLst>
                <a:gd name="textAreaLeft" fmla="*/ 0 w 959040"/>
                <a:gd name="textAreaRight" fmla="*/ 959400 w 959040"/>
                <a:gd name="textAreaTop" fmla="*/ -360 h 959400"/>
                <a:gd name="textAreaBottom" fmla="*/ 959400 h 959400"/>
              </a:gdLst>
              <a:ahLst/>
              <a:cxnLst/>
              <a:rect l="textAreaLeft" t="textAreaTop" r="textAreaRight" b="textAreaBottom"/>
              <a:pathLst>
                <a:path w="1586864" h="1394460">
                  <a:moveTo>
                    <a:pt x="457962" y="0"/>
                  </a:moveTo>
                  <a:lnTo>
                    <a:pt x="457962" y="816864"/>
                  </a:lnTo>
                  <a:lnTo>
                    <a:pt x="1087501" y="816864"/>
                  </a:lnTo>
                  <a:lnTo>
                    <a:pt x="1087501" y="697230"/>
                  </a:lnTo>
                  <a:lnTo>
                    <a:pt x="1586484" y="1045845"/>
                  </a:lnTo>
                  <a:lnTo>
                    <a:pt x="1087501" y="1394460"/>
                  </a:lnTo>
                  <a:lnTo>
                    <a:pt x="1087501" y="1274826"/>
                  </a:lnTo>
                  <a:lnTo>
                    <a:pt x="0" y="1274826"/>
                  </a:lnTo>
                  <a:lnTo>
                    <a:pt x="0" y="0"/>
                  </a:lnTo>
                  <a:lnTo>
                    <a:pt x="457962" y="0"/>
                  </a:lnTo>
                  <a:close/>
                </a:path>
              </a:pathLst>
            </a:custGeom>
            <a:noFill/>
            <a:ln w="1524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4" name="object 51"/>
          <p:cNvGrpSpPr/>
          <p:nvPr/>
        </p:nvGrpSpPr>
        <p:grpSpPr>
          <a:xfrm>
            <a:off x="4320000" y="2205720"/>
            <a:ext cx="1586520" cy="1394280"/>
            <a:chOff x="4320000" y="2205720"/>
            <a:chExt cx="1586520" cy="1394280"/>
          </a:xfrm>
        </p:grpSpPr>
        <p:sp>
          <p:nvSpPr>
            <p:cNvPr id="85" name="object 52"/>
            <p:cNvSpPr/>
            <p:nvPr/>
          </p:nvSpPr>
          <p:spPr>
            <a:xfrm>
              <a:off x="4320000" y="2205720"/>
              <a:ext cx="1586520" cy="1394280"/>
            </a:xfrm>
            <a:custGeom>
              <a:avLst/>
              <a:gdLst>
                <a:gd name="textAreaLeft" fmla="*/ 0 w 1586520"/>
                <a:gd name="textAreaRight" fmla="*/ 1586880 w 1586520"/>
                <a:gd name="textAreaTop" fmla="*/ 0 h 1394280"/>
                <a:gd name="textAreaBottom" fmla="*/ 1394640 h 1394280"/>
              </a:gdLst>
              <a:ahLst/>
              <a:cxnLst/>
              <a:rect l="textAreaLeft" t="textAreaTop" r="textAreaRight" b="textAreaBottom"/>
              <a:pathLst>
                <a:path w="1586864" h="1394460">
                  <a:moveTo>
                    <a:pt x="457962" y="0"/>
                  </a:moveTo>
                  <a:lnTo>
                    <a:pt x="0" y="0"/>
                  </a:lnTo>
                  <a:lnTo>
                    <a:pt x="0" y="1274826"/>
                  </a:lnTo>
                  <a:lnTo>
                    <a:pt x="1087501" y="1274826"/>
                  </a:lnTo>
                  <a:lnTo>
                    <a:pt x="1087501" y="1394460"/>
                  </a:lnTo>
                  <a:lnTo>
                    <a:pt x="1586484" y="1045845"/>
                  </a:lnTo>
                  <a:lnTo>
                    <a:pt x="1087501" y="697230"/>
                  </a:lnTo>
                  <a:lnTo>
                    <a:pt x="1087501" y="816864"/>
                  </a:lnTo>
                  <a:lnTo>
                    <a:pt x="457962" y="816864"/>
                  </a:lnTo>
                  <a:lnTo>
                    <a:pt x="457962" y="0"/>
                  </a:lnTo>
                  <a:close/>
                </a:path>
              </a:pathLst>
            </a:custGeom>
            <a:solidFill>
              <a:srgbClr val="DFBCC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" name="object 53"/>
            <p:cNvSpPr/>
            <p:nvPr/>
          </p:nvSpPr>
          <p:spPr>
            <a:xfrm>
              <a:off x="4320000" y="2205720"/>
              <a:ext cx="1586520" cy="1394280"/>
            </a:xfrm>
            <a:custGeom>
              <a:avLst/>
              <a:gdLst>
                <a:gd name="textAreaLeft" fmla="*/ 0 w 1586520"/>
                <a:gd name="textAreaRight" fmla="*/ 1586880 w 1586520"/>
                <a:gd name="textAreaTop" fmla="*/ 0 h 1394280"/>
                <a:gd name="textAreaBottom" fmla="*/ 1394640 h 1394280"/>
              </a:gdLst>
              <a:ahLst/>
              <a:cxnLst/>
              <a:rect l="textAreaLeft" t="textAreaTop" r="textAreaRight" b="textAreaBottom"/>
              <a:pathLst>
                <a:path w="1586864" h="1394460">
                  <a:moveTo>
                    <a:pt x="457962" y="0"/>
                  </a:moveTo>
                  <a:lnTo>
                    <a:pt x="457962" y="816864"/>
                  </a:lnTo>
                  <a:lnTo>
                    <a:pt x="1087501" y="816864"/>
                  </a:lnTo>
                  <a:lnTo>
                    <a:pt x="1087501" y="697230"/>
                  </a:lnTo>
                  <a:lnTo>
                    <a:pt x="1586484" y="1045845"/>
                  </a:lnTo>
                  <a:lnTo>
                    <a:pt x="1087501" y="1394460"/>
                  </a:lnTo>
                  <a:lnTo>
                    <a:pt x="1087501" y="1274826"/>
                  </a:lnTo>
                  <a:lnTo>
                    <a:pt x="0" y="1274826"/>
                  </a:lnTo>
                  <a:lnTo>
                    <a:pt x="0" y="0"/>
                  </a:lnTo>
                  <a:lnTo>
                    <a:pt x="457962" y="0"/>
                  </a:lnTo>
                  <a:close/>
                </a:path>
              </a:pathLst>
            </a:custGeom>
            <a:noFill/>
            <a:ln w="1524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87" name="object 1"/>
          <p:cNvGrpSpPr/>
          <p:nvPr/>
        </p:nvGrpSpPr>
        <p:grpSpPr>
          <a:xfrm>
            <a:off x="321480" y="202680"/>
            <a:ext cx="2738520" cy="1597320"/>
            <a:chOff x="321480" y="202680"/>
            <a:chExt cx="2738520" cy="1597320"/>
          </a:xfrm>
        </p:grpSpPr>
        <p:sp>
          <p:nvSpPr>
            <p:cNvPr id="88" name="object 38"/>
            <p:cNvSpPr/>
            <p:nvPr/>
          </p:nvSpPr>
          <p:spPr>
            <a:xfrm>
              <a:off x="321480" y="202680"/>
              <a:ext cx="2738520" cy="1597320"/>
            </a:xfrm>
            <a:custGeom>
              <a:avLst/>
              <a:gdLst>
                <a:gd name="textAreaLeft" fmla="*/ 0 w 2738520"/>
                <a:gd name="textAreaRight" fmla="*/ 2738880 w 2738520"/>
                <a:gd name="textAreaTop" fmla="*/ 0 h 1597320"/>
                <a:gd name="textAreaBottom" fmla="*/ 1597680 h 1597320"/>
              </a:gdLst>
              <a:ahLst/>
              <a:cxnLst/>
              <a:rect l="textAreaLeft" t="textAreaTop" r="textAreaRight" b="textAreaBottom"/>
              <a:pathLst>
                <a:path w="3853179" h="1643380">
                  <a:moveTo>
                    <a:pt x="3578860" y="0"/>
                  </a:moveTo>
                  <a:lnTo>
                    <a:pt x="273812" y="0"/>
                  </a:lnTo>
                  <a:lnTo>
                    <a:pt x="224601" y="4410"/>
                  </a:lnTo>
                  <a:lnTo>
                    <a:pt x="178281" y="17126"/>
                  </a:lnTo>
                  <a:lnTo>
                    <a:pt x="135626" y="37375"/>
                  </a:lnTo>
                  <a:lnTo>
                    <a:pt x="97410" y="64385"/>
                  </a:lnTo>
                  <a:lnTo>
                    <a:pt x="64406" y="97384"/>
                  </a:lnTo>
                  <a:lnTo>
                    <a:pt x="37389" y="135598"/>
                  </a:lnTo>
                  <a:lnTo>
                    <a:pt x="17133" y="178256"/>
                  </a:lnTo>
                  <a:lnTo>
                    <a:pt x="4412" y="224584"/>
                  </a:lnTo>
                  <a:lnTo>
                    <a:pt x="0" y="273812"/>
                  </a:lnTo>
                  <a:lnTo>
                    <a:pt x="0" y="1369059"/>
                  </a:lnTo>
                  <a:lnTo>
                    <a:pt x="4412" y="1418287"/>
                  </a:lnTo>
                  <a:lnTo>
                    <a:pt x="17133" y="1464615"/>
                  </a:lnTo>
                  <a:lnTo>
                    <a:pt x="37389" y="1507273"/>
                  </a:lnTo>
                  <a:lnTo>
                    <a:pt x="64406" y="1545487"/>
                  </a:lnTo>
                  <a:lnTo>
                    <a:pt x="97410" y="1578486"/>
                  </a:lnTo>
                  <a:lnTo>
                    <a:pt x="135626" y="1605496"/>
                  </a:lnTo>
                  <a:lnTo>
                    <a:pt x="178281" y="1625745"/>
                  </a:lnTo>
                  <a:lnTo>
                    <a:pt x="224601" y="1638461"/>
                  </a:lnTo>
                  <a:lnTo>
                    <a:pt x="273812" y="1642871"/>
                  </a:lnTo>
                  <a:lnTo>
                    <a:pt x="3578860" y="1642871"/>
                  </a:lnTo>
                  <a:lnTo>
                    <a:pt x="3628087" y="1638461"/>
                  </a:lnTo>
                  <a:lnTo>
                    <a:pt x="3674415" y="1625745"/>
                  </a:lnTo>
                  <a:lnTo>
                    <a:pt x="3717073" y="1605496"/>
                  </a:lnTo>
                  <a:lnTo>
                    <a:pt x="3755287" y="1578486"/>
                  </a:lnTo>
                  <a:lnTo>
                    <a:pt x="3788286" y="1545487"/>
                  </a:lnTo>
                  <a:lnTo>
                    <a:pt x="3815296" y="1507273"/>
                  </a:lnTo>
                  <a:lnTo>
                    <a:pt x="3835545" y="1464615"/>
                  </a:lnTo>
                  <a:lnTo>
                    <a:pt x="3848261" y="1418287"/>
                  </a:lnTo>
                  <a:lnTo>
                    <a:pt x="3852672" y="1369059"/>
                  </a:lnTo>
                  <a:lnTo>
                    <a:pt x="3852672" y="273812"/>
                  </a:lnTo>
                  <a:lnTo>
                    <a:pt x="3848261" y="224584"/>
                  </a:lnTo>
                  <a:lnTo>
                    <a:pt x="3835545" y="178256"/>
                  </a:lnTo>
                  <a:lnTo>
                    <a:pt x="3815296" y="135598"/>
                  </a:lnTo>
                  <a:lnTo>
                    <a:pt x="3788286" y="97384"/>
                  </a:lnTo>
                  <a:lnTo>
                    <a:pt x="3755287" y="64385"/>
                  </a:lnTo>
                  <a:lnTo>
                    <a:pt x="3717073" y="37375"/>
                  </a:lnTo>
                  <a:lnTo>
                    <a:pt x="3674415" y="17126"/>
                  </a:lnTo>
                  <a:lnTo>
                    <a:pt x="3628087" y="4410"/>
                  </a:lnTo>
                  <a:lnTo>
                    <a:pt x="3578860" y="0"/>
                  </a:lnTo>
                  <a:close/>
                </a:path>
              </a:pathLst>
            </a:custGeom>
            <a:solidFill>
              <a:srgbClr val="825D3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" name="object 39"/>
            <p:cNvSpPr/>
            <p:nvPr/>
          </p:nvSpPr>
          <p:spPr>
            <a:xfrm>
              <a:off x="321480" y="202680"/>
              <a:ext cx="2738520" cy="1597320"/>
            </a:xfrm>
            <a:custGeom>
              <a:avLst/>
              <a:gdLst>
                <a:gd name="textAreaLeft" fmla="*/ 0 w 2738520"/>
                <a:gd name="textAreaRight" fmla="*/ 2738880 w 2738520"/>
                <a:gd name="textAreaTop" fmla="*/ 0 h 1597320"/>
                <a:gd name="textAreaBottom" fmla="*/ 1597680 h 1597320"/>
              </a:gdLst>
              <a:ahLst/>
              <a:cxnLst/>
              <a:rect l="textAreaLeft" t="textAreaTop" r="textAreaRight" b="textAreaBottom"/>
              <a:pathLst>
                <a:path w="3853179" h="1643380">
                  <a:moveTo>
                    <a:pt x="0" y="273812"/>
                  </a:moveTo>
                  <a:lnTo>
                    <a:pt x="4412" y="224584"/>
                  </a:lnTo>
                  <a:lnTo>
                    <a:pt x="17133" y="178256"/>
                  </a:lnTo>
                  <a:lnTo>
                    <a:pt x="37389" y="135598"/>
                  </a:lnTo>
                  <a:lnTo>
                    <a:pt x="64406" y="97384"/>
                  </a:lnTo>
                  <a:lnTo>
                    <a:pt x="97410" y="64385"/>
                  </a:lnTo>
                  <a:lnTo>
                    <a:pt x="135626" y="37375"/>
                  </a:lnTo>
                  <a:lnTo>
                    <a:pt x="178281" y="17126"/>
                  </a:lnTo>
                  <a:lnTo>
                    <a:pt x="224601" y="4410"/>
                  </a:lnTo>
                  <a:lnTo>
                    <a:pt x="273812" y="0"/>
                  </a:lnTo>
                  <a:lnTo>
                    <a:pt x="3578860" y="0"/>
                  </a:lnTo>
                  <a:lnTo>
                    <a:pt x="3628087" y="4410"/>
                  </a:lnTo>
                  <a:lnTo>
                    <a:pt x="3674415" y="17126"/>
                  </a:lnTo>
                  <a:lnTo>
                    <a:pt x="3717073" y="37375"/>
                  </a:lnTo>
                  <a:lnTo>
                    <a:pt x="3755287" y="64385"/>
                  </a:lnTo>
                  <a:lnTo>
                    <a:pt x="3788286" y="97384"/>
                  </a:lnTo>
                  <a:lnTo>
                    <a:pt x="3815296" y="135598"/>
                  </a:lnTo>
                  <a:lnTo>
                    <a:pt x="3835545" y="178256"/>
                  </a:lnTo>
                  <a:lnTo>
                    <a:pt x="3848261" y="224584"/>
                  </a:lnTo>
                  <a:lnTo>
                    <a:pt x="3852672" y="273812"/>
                  </a:lnTo>
                  <a:lnTo>
                    <a:pt x="3852672" y="1369059"/>
                  </a:lnTo>
                  <a:lnTo>
                    <a:pt x="3848261" y="1418287"/>
                  </a:lnTo>
                  <a:lnTo>
                    <a:pt x="3835545" y="1464615"/>
                  </a:lnTo>
                  <a:lnTo>
                    <a:pt x="3815296" y="1507273"/>
                  </a:lnTo>
                  <a:lnTo>
                    <a:pt x="3788286" y="1545487"/>
                  </a:lnTo>
                  <a:lnTo>
                    <a:pt x="3755287" y="1578486"/>
                  </a:lnTo>
                  <a:lnTo>
                    <a:pt x="3717073" y="1605496"/>
                  </a:lnTo>
                  <a:lnTo>
                    <a:pt x="3674415" y="1625745"/>
                  </a:lnTo>
                  <a:lnTo>
                    <a:pt x="3628087" y="1638461"/>
                  </a:lnTo>
                  <a:lnTo>
                    <a:pt x="3578860" y="1642871"/>
                  </a:lnTo>
                  <a:lnTo>
                    <a:pt x="273812" y="1642871"/>
                  </a:lnTo>
                  <a:lnTo>
                    <a:pt x="224601" y="1638461"/>
                  </a:lnTo>
                  <a:lnTo>
                    <a:pt x="178281" y="1625745"/>
                  </a:lnTo>
                  <a:lnTo>
                    <a:pt x="135626" y="1605496"/>
                  </a:lnTo>
                  <a:lnTo>
                    <a:pt x="97410" y="1578486"/>
                  </a:lnTo>
                  <a:lnTo>
                    <a:pt x="64406" y="1545487"/>
                  </a:lnTo>
                  <a:lnTo>
                    <a:pt x="37389" y="1507273"/>
                  </a:lnTo>
                  <a:lnTo>
                    <a:pt x="17133" y="1464615"/>
                  </a:lnTo>
                  <a:lnTo>
                    <a:pt x="4412" y="1418287"/>
                  </a:lnTo>
                  <a:lnTo>
                    <a:pt x="0" y="1369059"/>
                  </a:lnTo>
                  <a:lnTo>
                    <a:pt x="0" y="273812"/>
                  </a:lnTo>
                  <a:close/>
                </a:path>
              </a:pathLst>
            </a:custGeom>
            <a:noFill/>
            <a:ln w="1524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0" name="object 36"/>
          <p:cNvSpPr txBox="1"/>
          <p:nvPr/>
        </p:nvSpPr>
        <p:spPr>
          <a:xfrm>
            <a:off x="884880" y="461520"/>
            <a:ext cx="2895120" cy="115848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 anchor="t">
            <a:no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2900" b="0" strike="noStrike" spc="-1" dirty="0">
                <a:solidFill>
                  <a:srgbClr val="FFFFFF"/>
                </a:solidFill>
                <a:latin typeface="Calibri"/>
              </a:rPr>
              <a:t>  Подача</a:t>
            </a:r>
            <a:r>
              <a:rPr lang="ru-RU" sz="2900" b="0" strike="noStrike" spc="49" dirty="0">
                <a:solidFill>
                  <a:srgbClr val="FFFFFF"/>
                </a:solidFill>
                <a:latin typeface="Calibri"/>
              </a:rPr>
              <a:t> </a:t>
            </a:r>
            <a:r>
              <a:rPr sz="2900" dirty="0"/>
              <a:t/>
            </a:r>
            <a:br>
              <a:rPr sz="2900" dirty="0"/>
            </a:br>
            <a:r>
              <a:rPr lang="ru-RU" sz="2900" b="0" strike="noStrike" spc="-12" dirty="0">
                <a:solidFill>
                  <a:srgbClr val="FFFFFF"/>
                </a:solidFill>
                <a:latin typeface="Calibri"/>
              </a:rPr>
              <a:t>заявления</a:t>
            </a:r>
            <a:endParaRPr lang="ru-RU" sz="29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91" name="object 37"/>
          <p:cNvGrpSpPr/>
          <p:nvPr/>
        </p:nvGrpSpPr>
        <p:grpSpPr>
          <a:xfrm>
            <a:off x="2486520" y="2160000"/>
            <a:ext cx="2772720" cy="1800000"/>
            <a:chOff x="2486520" y="2160000"/>
            <a:chExt cx="2772720" cy="1800000"/>
          </a:xfrm>
        </p:grpSpPr>
        <p:sp>
          <p:nvSpPr>
            <p:cNvPr id="92" name="object 40"/>
            <p:cNvSpPr/>
            <p:nvPr/>
          </p:nvSpPr>
          <p:spPr>
            <a:xfrm>
              <a:off x="2486520" y="2160000"/>
              <a:ext cx="2772720" cy="1800000"/>
            </a:xfrm>
            <a:custGeom>
              <a:avLst/>
              <a:gdLst>
                <a:gd name="textAreaLeft" fmla="*/ 0 w 2772720"/>
                <a:gd name="textAreaRight" fmla="*/ 2773080 w 2772720"/>
                <a:gd name="textAreaTop" fmla="*/ 0 h 1800000"/>
                <a:gd name="textAreaBottom" fmla="*/ 1800360 h 1800000"/>
              </a:gdLst>
              <a:ahLst/>
              <a:cxnLst/>
              <a:rect l="textAreaLeft" t="textAreaTop" r="textAreaRight" b="textAreaBottom"/>
              <a:pathLst>
                <a:path w="3853179" h="1643380">
                  <a:moveTo>
                    <a:pt x="3578860" y="0"/>
                  </a:moveTo>
                  <a:lnTo>
                    <a:pt x="273812" y="0"/>
                  </a:lnTo>
                  <a:lnTo>
                    <a:pt x="224601" y="4410"/>
                  </a:lnTo>
                  <a:lnTo>
                    <a:pt x="178281" y="17126"/>
                  </a:lnTo>
                  <a:lnTo>
                    <a:pt x="135626" y="37375"/>
                  </a:lnTo>
                  <a:lnTo>
                    <a:pt x="97410" y="64385"/>
                  </a:lnTo>
                  <a:lnTo>
                    <a:pt x="64406" y="97384"/>
                  </a:lnTo>
                  <a:lnTo>
                    <a:pt x="37389" y="135598"/>
                  </a:lnTo>
                  <a:lnTo>
                    <a:pt x="17133" y="178256"/>
                  </a:lnTo>
                  <a:lnTo>
                    <a:pt x="4412" y="224584"/>
                  </a:lnTo>
                  <a:lnTo>
                    <a:pt x="0" y="273812"/>
                  </a:lnTo>
                  <a:lnTo>
                    <a:pt x="0" y="1369059"/>
                  </a:lnTo>
                  <a:lnTo>
                    <a:pt x="4412" y="1418287"/>
                  </a:lnTo>
                  <a:lnTo>
                    <a:pt x="17133" y="1464615"/>
                  </a:lnTo>
                  <a:lnTo>
                    <a:pt x="37389" y="1507273"/>
                  </a:lnTo>
                  <a:lnTo>
                    <a:pt x="64406" y="1545487"/>
                  </a:lnTo>
                  <a:lnTo>
                    <a:pt x="97410" y="1578486"/>
                  </a:lnTo>
                  <a:lnTo>
                    <a:pt x="135626" y="1605496"/>
                  </a:lnTo>
                  <a:lnTo>
                    <a:pt x="178281" y="1625745"/>
                  </a:lnTo>
                  <a:lnTo>
                    <a:pt x="224601" y="1638461"/>
                  </a:lnTo>
                  <a:lnTo>
                    <a:pt x="273812" y="1642871"/>
                  </a:lnTo>
                  <a:lnTo>
                    <a:pt x="3578860" y="1642871"/>
                  </a:lnTo>
                  <a:lnTo>
                    <a:pt x="3628087" y="1638461"/>
                  </a:lnTo>
                  <a:lnTo>
                    <a:pt x="3674415" y="1625745"/>
                  </a:lnTo>
                  <a:lnTo>
                    <a:pt x="3717073" y="1605496"/>
                  </a:lnTo>
                  <a:lnTo>
                    <a:pt x="3755287" y="1578486"/>
                  </a:lnTo>
                  <a:lnTo>
                    <a:pt x="3788286" y="1545487"/>
                  </a:lnTo>
                  <a:lnTo>
                    <a:pt x="3815296" y="1507273"/>
                  </a:lnTo>
                  <a:lnTo>
                    <a:pt x="3835545" y="1464615"/>
                  </a:lnTo>
                  <a:lnTo>
                    <a:pt x="3848261" y="1418287"/>
                  </a:lnTo>
                  <a:lnTo>
                    <a:pt x="3852672" y="1369059"/>
                  </a:lnTo>
                  <a:lnTo>
                    <a:pt x="3852672" y="273812"/>
                  </a:lnTo>
                  <a:lnTo>
                    <a:pt x="3848261" y="224584"/>
                  </a:lnTo>
                  <a:lnTo>
                    <a:pt x="3835545" y="178256"/>
                  </a:lnTo>
                  <a:lnTo>
                    <a:pt x="3815296" y="135598"/>
                  </a:lnTo>
                  <a:lnTo>
                    <a:pt x="3788286" y="97384"/>
                  </a:lnTo>
                  <a:lnTo>
                    <a:pt x="3755287" y="64385"/>
                  </a:lnTo>
                  <a:lnTo>
                    <a:pt x="3717073" y="37375"/>
                  </a:lnTo>
                  <a:lnTo>
                    <a:pt x="3674415" y="17126"/>
                  </a:lnTo>
                  <a:lnTo>
                    <a:pt x="3628087" y="4410"/>
                  </a:lnTo>
                  <a:lnTo>
                    <a:pt x="3578860" y="0"/>
                  </a:lnTo>
                  <a:close/>
                </a:path>
              </a:pathLst>
            </a:custGeom>
            <a:solidFill>
              <a:srgbClr val="825D3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3" name="object 41"/>
            <p:cNvSpPr/>
            <p:nvPr/>
          </p:nvSpPr>
          <p:spPr>
            <a:xfrm>
              <a:off x="2486520" y="2160000"/>
              <a:ext cx="2772720" cy="1800000"/>
            </a:xfrm>
            <a:custGeom>
              <a:avLst/>
              <a:gdLst>
                <a:gd name="textAreaLeft" fmla="*/ 0 w 2772720"/>
                <a:gd name="textAreaRight" fmla="*/ 2773080 w 2772720"/>
                <a:gd name="textAreaTop" fmla="*/ 0 h 1800000"/>
                <a:gd name="textAreaBottom" fmla="*/ 1800360 h 1800000"/>
              </a:gdLst>
              <a:ahLst/>
              <a:cxnLst/>
              <a:rect l="textAreaLeft" t="textAreaTop" r="textAreaRight" b="textAreaBottom"/>
              <a:pathLst>
                <a:path w="3853179" h="1643380">
                  <a:moveTo>
                    <a:pt x="0" y="273812"/>
                  </a:moveTo>
                  <a:lnTo>
                    <a:pt x="4412" y="224584"/>
                  </a:lnTo>
                  <a:lnTo>
                    <a:pt x="17133" y="178256"/>
                  </a:lnTo>
                  <a:lnTo>
                    <a:pt x="37389" y="135598"/>
                  </a:lnTo>
                  <a:lnTo>
                    <a:pt x="64406" y="97384"/>
                  </a:lnTo>
                  <a:lnTo>
                    <a:pt x="97410" y="64385"/>
                  </a:lnTo>
                  <a:lnTo>
                    <a:pt x="135626" y="37375"/>
                  </a:lnTo>
                  <a:lnTo>
                    <a:pt x="178281" y="17126"/>
                  </a:lnTo>
                  <a:lnTo>
                    <a:pt x="224601" y="4410"/>
                  </a:lnTo>
                  <a:lnTo>
                    <a:pt x="273812" y="0"/>
                  </a:lnTo>
                  <a:lnTo>
                    <a:pt x="3578860" y="0"/>
                  </a:lnTo>
                  <a:lnTo>
                    <a:pt x="3628087" y="4410"/>
                  </a:lnTo>
                  <a:lnTo>
                    <a:pt x="3674415" y="17126"/>
                  </a:lnTo>
                  <a:lnTo>
                    <a:pt x="3717073" y="37375"/>
                  </a:lnTo>
                  <a:lnTo>
                    <a:pt x="3755287" y="64385"/>
                  </a:lnTo>
                  <a:lnTo>
                    <a:pt x="3788286" y="97384"/>
                  </a:lnTo>
                  <a:lnTo>
                    <a:pt x="3815296" y="135598"/>
                  </a:lnTo>
                  <a:lnTo>
                    <a:pt x="3835545" y="178256"/>
                  </a:lnTo>
                  <a:lnTo>
                    <a:pt x="3848261" y="224584"/>
                  </a:lnTo>
                  <a:lnTo>
                    <a:pt x="3852672" y="273812"/>
                  </a:lnTo>
                  <a:lnTo>
                    <a:pt x="3852672" y="1369059"/>
                  </a:lnTo>
                  <a:lnTo>
                    <a:pt x="3848261" y="1418287"/>
                  </a:lnTo>
                  <a:lnTo>
                    <a:pt x="3835545" y="1464615"/>
                  </a:lnTo>
                  <a:lnTo>
                    <a:pt x="3815296" y="1507273"/>
                  </a:lnTo>
                  <a:lnTo>
                    <a:pt x="3788286" y="1545487"/>
                  </a:lnTo>
                  <a:lnTo>
                    <a:pt x="3755287" y="1578486"/>
                  </a:lnTo>
                  <a:lnTo>
                    <a:pt x="3717073" y="1605496"/>
                  </a:lnTo>
                  <a:lnTo>
                    <a:pt x="3674415" y="1625745"/>
                  </a:lnTo>
                  <a:lnTo>
                    <a:pt x="3628087" y="1638461"/>
                  </a:lnTo>
                  <a:lnTo>
                    <a:pt x="3578860" y="1642871"/>
                  </a:lnTo>
                  <a:lnTo>
                    <a:pt x="273812" y="1642871"/>
                  </a:lnTo>
                  <a:lnTo>
                    <a:pt x="224601" y="1638461"/>
                  </a:lnTo>
                  <a:lnTo>
                    <a:pt x="178281" y="1625745"/>
                  </a:lnTo>
                  <a:lnTo>
                    <a:pt x="135626" y="1605496"/>
                  </a:lnTo>
                  <a:lnTo>
                    <a:pt x="97410" y="1578486"/>
                  </a:lnTo>
                  <a:lnTo>
                    <a:pt x="64406" y="1545487"/>
                  </a:lnTo>
                  <a:lnTo>
                    <a:pt x="37389" y="1507273"/>
                  </a:lnTo>
                  <a:lnTo>
                    <a:pt x="17133" y="1464615"/>
                  </a:lnTo>
                  <a:lnTo>
                    <a:pt x="4412" y="1418287"/>
                  </a:lnTo>
                  <a:lnTo>
                    <a:pt x="0" y="1369059"/>
                  </a:lnTo>
                  <a:lnTo>
                    <a:pt x="0" y="273812"/>
                  </a:lnTo>
                  <a:close/>
                </a:path>
              </a:pathLst>
            </a:custGeom>
            <a:noFill/>
            <a:ln w="1524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2486520" y="2398320"/>
            <a:ext cx="2913480" cy="1201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900" b="0" strike="noStrike" spc="-1">
                <a:solidFill>
                  <a:schemeClr val="lt1"/>
                </a:solidFill>
                <a:latin typeface="Calibri"/>
              </a:rPr>
              <a:t>Заключение</a:t>
            </a:r>
            <a:r>
              <a:rPr lang="ru-RU" sz="2900" b="0" strike="noStrike" spc="111">
                <a:solidFill>
                  <a:schemeClr val="lt1"/>
                </a:solidFill>
                <a:latin typeface="Calibri"/>
              </a:rPr>
              <a:t> </a:t>
            </a:r>
            <a:r>
              <a:rPr lang="ru-RU" sz="2900" b="0" strike="noStrike" spc="-52">
                <a:solidFill>
                  <a:schemeClr val="lt1"/>
                </a:solidFill>
                <a:latin typeface="Calibri"/>
              </a:rPr>
              <a:t>о   </a:t>
            </a:r>
            <a:r>
              <a:rPr lang="ru-RU" sz="2900" b="0" strike="noStrike" spc="-12">
                <a:solidFill>
                  <a:schemeClr val="lt1"/>
                </a:solidFill>
                <a:latin typeface="Calibri"/>
              </a:rPr>
              <a:t>возможности размещения</a:t>
            </a:r>
            <a:endParaRPr lang="ru-RU" sz="29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5" name="object 42"/>
          <p:cNvGrpSpPr/>
          <p:nvPr/>
        </p:nvGrpSpPr>
        <p:grpSpPr>
          <a:xfrm>
            <a:off x="9142741" y="2272769"/>
            <a:ext cx="2738520" cy="1597320"/>
            <a:chOff x="9000000" y="3442680"/>
            <a:chExt cx="2738520" cy="1597320"/>
          </a:xfrm>
        </p:grpSpPr>
        <p:sp>
          <p:nvSpPr>
            <p:cNvPr id="96" name="object 43"/>
            <p:cNvSpPr/>
            <p:nvPr/>
          </p:nvSpPr>
          <p:spPr>
            <a:xfrm>
              <a:off x="9000000" y="3442680"/>
              <a:ext cx="2738520" cy="1597320"/>
            </a:xfrm>
            <a:custGeom>
              <a:avLst/>
              <a:gdLst>
                <a:gd name="textAreaLeft" fmla="*/ 0 w 2738520"/>
                <a:gd name="textAreaRight" fmla="*/ 2738880 w 2738520"/>
                <a:gd name="textAreaTop" fmla="*/ 0 h 1597320"/>
                <a:gd name="textAreaBottom" fmla="*/ 1597680 h 1597320"/>
              </a:gdLst>
              <a:ahLst/>
              <a:cxnLst/>
              <a:rect l="textAreaLeft" t="textAreaTop" r="textAreaRight" b="textAreaBottom"/>
              <a:pathLst>
                <a:path w="3853179" h="1643380">
                  <a:moveTo>
                    <a:pt x="3578860" y="0"/>
                  </a:moveTo>
                  <a:lnTo>
                    <a:pt x="273812" y="0"/>
                  </a:lnTo>
                  <a:lnTo>
                    <a:pt x="224601" y="4410"/>
                  </a:lnTo>
                  <a:lnTo>
                    <a:pt x="178281" y="17126"/>
                  </a:lnTo>
                  <a:lnTo>
                    <a:pt x="135626" y="37375"/>
                  </a:lnTo>
                  <a:lnTo>
                    <a:pt x="97410" y="64385"/>
                  </a:lnTo>
                  <a:lnTo>
                    <a:pt x="64406" y="97384"/>
                  </a:lnTo>
                  <a:lnTo>
                    <a:pt x="37389" y="135598"/>
                  </a:lnTo>
                  <a:lnTo>
                    <a:pt x="17133" y="178256"/>
                  </a:lnTo>
                  <a:lnTo>
                    <a:pt x="4412" y="224584"/>
                  </a:lnTo>
                  <a:lnTo>
                    <a:pt x="0" y="273812"/>
                  </a:lnTo>
                  <a:lnTo>
                    <a:pt x="0" y="1369059"/>
                  </a:lnTo>
                  <a:lnTo>
                    <a:pt x="4412" y="1418287"/>
                  </a:lnTo>
                  <a:lnTo>
                    <a:pt x="17133" y="1464615"/>
                  </a:lnTo>
                  <a:lnTo>
                    <a:pt x="37389" y="1507273"/>
                  </a:lnTo>
                  <a:lnTo>
                    <a:pt x="64406" y="1545487"/>
                  </a:lnTo>
                  <a:lnTo>
                    <a:pt x="97410" y="1578486"/>
                  </a:lnTo>
                  <a:lnTo>
                    <a:pt x="135626" y="1605496"/>
                  </a:lnTo>
                  <a:lnTo>
                    <a:pt x="178281" y="1625745"/>
                  </a:lnTo>
                  <a:lnTo>
                    <a:pt x="224601" y="1638461"/>
                  </a:lnTo>
                  <a:lnTo>
                    <a:pt x="273812" y="1642871"/>
                  </a:lnTo>
                  <a:lnTo>
                    <a:pt x="3578860" y="1642871"/>
                  </a:lnTo>
                  <a:lnTo>
                    <a:pt x="3628087" y="1638461"/>
                  </a:lnTo>
                  <a:lnTo>
                    <a:pt x="3674415" y="1625745"/>
                  </a:lnTo>
                  <a:lnTo>
                    <a:pt x="3717073" y="1605496"/>
                  </a:lnTo>
                  <a:lnTo>
                    <a:pt x="3755287" y="1578486"/>
                  </a:lnTo>
                  <a:lnTo>
                    <a:pt x="3788286" y="1545487"/>
                  </a:lnTo>
                  <a:lnTo>
                    <a:pt x="3815296" y="1507273"/>
                  </a:lnTo>
                  <a:lnTo>
                    <a:pt x="3835545" y="1464615"/>
                  </a:lnTo>
                  <a:lnTo>
                    <a:pt x="3848261" y="1418287"/>
                  </a:lnTo>
                  <a:lnTo>
                    <a:pt x="3852672" y="1369059"/>
                  </a:lnTo>
                  <a:lnTo>
                    <a:pt x="3852672" y="273812"/>
                  </a:lnTo>
                  <a:lnTo>
                    <a:pt x="3848261" y="224584"/>
                  </a:lnTo>
                  <a:lnTo>
                    <a:pt x="3835545" y="178256"/>
                  </a:lnTo>
                  <a:lnTo>
                    <a:pt x="3815296" y="135598"/>
                  </a:lnTo>
                  <a:lnTo>
                    <a:pt x="3788286" y="97384"/>
                  </a:lnTo>
                  <a:lnTo>
                    <a:pt x="3755287" y="64385"/>
                  </a:lnTo>
                  <a:lnTo>
                    <a:pt x="3717073" y="37375"/>
                  </a:lnTo>
                  <a:lnTo>
                    <a:pt x="3674415" y="17126"/>
                  </a:lnTo>
                  <a:lnTo>
                    <a:pt x="3628087" y="4410"/>
                  </a:lnTo>
                  <a:lnTo>
                    <a:pt x="3578860" y="0"/>
                  </a:lnTo>
                  <a:close/>
                </a:path>
              </a:pathLst>
            </a:custGeom>
            <a:solidFill>
              <a:srgbClr val="825D3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object 44"/>
            <p:cNvSpPr/>
            <p:nvPr/>
          </p:nvSpPr>
          <p:spPr>
            <a:xfrm>
              <a:off x="9000000" y="3442680"/>
              <a:ext cx="2738520" cy="1597320"/>
            </a:xfrm>
            <a:custGeom>
              <a:avLst/>
              <a:gdLst>
                <a:gd name="textAreaLeft" fmla="*/ 0 w 2738520"/>
                <a:gd name="textAreaRight" fmla="*/ 2738880 w 2738520"/>
                <a:gd name="textAreaTop" fmla="*/ 0 h 1597320"/>
                <a:gd name="textAreaBottom" fmla="*/ 1597680 h 1597320"/>
              </a:gdLst>
              <a:ahLst/>
              <a:cxnLst/>
              <a:rect l="textAreaLeft" t="textAreaTop" r="textAreaRight" b="textAreaBottom"/>
              <a:pathLst>
                <a:path w="3853179" h="1643380">
                  <a:moveTo>
                    <a:pt x="0" y="273812"/>
                  </a:moveTo>
                  <a:lnTo>
                    <a:pt x="4412" y="224584"/>
                  </a:lnTo>
                  <a:lnTo>
                    <a:pt x="17133" y="178256"/>
                  </a:lnTo>
                  <a:lnTo>
                    <a:pt x="37389" y="135598"/>
                  </a:lnTo>
                  <a:lnTo>
                    <a:pt x="64406" y="97384"/>
                  </a:lnTo>
                  <a:lnTo>
                    <a:pt x="97410" y="64385"/>
                  </a:lnTo>
                  <a:lnTo>
                    <a:pt x="135626" y="37375"/>
                  </a:lnTo>
                  <a:lnTo>
                    <a:pt x="178281" y="17126"/>
                  </a:lnTo>
                  <a:lnTo>
                    <a:pt x="224601" y="4410"/>
                  </a:lnTo>
                  <a:lnTo>
                    <a:pt x="273812" y="0"/>
                  </a:lnTo>
                  <a:lnTo>
                    <a:pt x="3578860" y="0"/>
                  </a:lnTo>
                  <a:lnTo>
                    <a:pt x="3628087" y="4410"/>
                  </a:lnTo>
                  <a:lnTo>
                    <a:pt x="3674415" y="17126"/>
                  </a:lnTo>
                  <a:lnTo>
                    <a:pt x="3717073" y="37375"/>
                  </a:lnTo>
                  <a:lnTo>
                    <a:pt x="3755287" y="64385"/>
                  </a:lnTo>
                  <a:lnTo>
                    <a:pt x="3788286" y="97384"/>
                  </a:lnTo>
                  <a:lnTo>
                    <a:pt x="3815296" y="135598"/>
                  </a:lnTo>
                  <a:lnTo>
                    <a:pt x="3835545" y="178256"/>
                  </a:lnTo>
                  <a:lnTo>
                    <a:pt x="3848261" y="224584"/>
                  </a:lnTo>
                  <a:lnTo>
                    <a:pt x="3852672" y="273812"/>
                  </a:lnTo>
                  <a:lnTo>
                    <a:pt x="3852672" y="1369059"/>
                  </a:lnTo>
                  <a:lnTo>
                    <a:pt x="3848261" y="1418287"/>
                  </a:lnTo>
                  <a:lnTo>
                    <a:pt x="3835545" y="1464615"/>
                  </a:lnTo>
                  <a:lnTo>
                    <a:pt x="3815296" y="1507273"/>
                  </a:lnTo>
                  <a:lnTo>
                    <a:pt x="3788286" y="1545487"/>
                  </a:lnTo>
                  <a:lnTo>
                    <a:pt x="3755287" y="1578486"/>
                  </a:lnTo>
                  <a:lnTo>
                    <a:pt x="3717073" y="1605496"/>
                  </a:lnTo>
                  <a:lnTo>
                    <a:pt x="3674415" y="1625745"/>
                  </a:lnTo>
                  <a:lnTo>
                    <a:pt x="3628087" y="1638461"/>
                  </a:lnTo>
                  <a:lnTo>
                    <a:pt x="3578860" y="1642871"/>
                  </a:lnTo>
                  <a:lnTo>
                    <a:pt x="273812" y="1642871"/>
                  </a:lnTo>
                  <a:lnTo>
                    <a:pt x="224601" y="1638461"/>
                  </a:lnTo>
                  <a:lnTo>
                    <a:pt x="178281" y="1625745"/>
                  </a:lnTo>
                  <a:lnTo>
                    <a:pt x="135626" y="1605496"/>
                  </a:lnTo>
                  <a:lnTo>
                    <a:pt x="97410" y="1578486"/>
                  </a:lnTo>
                  <a:lnTo>
                    <a:pt x="64406" y="1545487"/>
                  </a:lnTo>
                  <a:lnTo>
                    <a:pt x="37389" y="1507273"/>
                  </a:lnTo>
                  <a:lnTo>
                    <a:pt x="17133" y="1464615"/>
                  </a:lnTo>
                  <a:lnTo>
                    <a:pt x="4412" y="1418287"/>
                  </a:lnTo>
                  <a:lnTo>
                    <a:pt x="0" y="1369059"/>
                  </a:lnTo>
                  <a:lnTo>
                    <a:pt x="0" y="273812"/>
                  </a:lnTo>
                  <a:close/>
                </a:path>
              </a:pathLst>
            </a:custGeom>
            <a:noFill/>
            <a:ln w="1524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98" name="object 45"/>
          <p:cNvGrpSpPr/>
          <p:nvPr/>
        </p:nvGrpSpPr>
        <p:grpSpPr>
          <a:xfrm>
            <a:off x="5760000" y="2160000"/>
            <a:ext cx="2772720" cy="1800000"/>
            <a:chOff x="5760000" y="2160000"/>
            <a:chExt cx="2772720" cy="1800000"/>
          </a:xfrm>
        </p:grpSpPr>
        <p:sp>
          <p:nvSpPr>
            <p:cNvPr id="99" name="object 46"/>
            <p:cNvSpPr/>
            <p:nvPr/>
          </p:nvSpPr>
          <p:spPr>
            <a:xfrm>
              <a:off x="5760000" y="2160000"/>
              <a:ext cx="2772720" cy="1800000"/>
            </a:xfrm>
            <a:custGeom>
              <a:avLst/>
              <a:gdLst>
                <a:gd name="textAreaLeft" fmla="*/ 0 w 2772720"/>
                <a:gd name="textAreaRight" fmla="*/ 2773080 w 2772720"/>
                <a:gd name="textAreaTop" fmla="*/ 0 h 1800000"/>
                <a:gd name="textAreaBottom" fmla="*/ 1800360 h 1800000"/>
              </a:gdLst>
              <a:ahLst/>
              <a:cxnLst/>
              <a:rect l="textAreaLeft" t="textAreaTop" r="textAreaRight" b="textAreaBottom"/>
              <a:pathLst>
                <a:path w="3853179" h="1643380">
                  <a:moveTo>
                    <a:pt x="3578860" y="0"/>
                  </a:moveTo>
                  <a:lnTo>
                    <a:pt x="273812" y="0"/>
                  </a:lnTo>
                  <a:lnTo>
                    <a:pt x="224601" y="4410"/>
                  </a:lnTo>
                  <a:lnTo>
                    <a:pt x="178281" y="17126"/>
                  </a:lnTo>
                  <a:lnTo>
                    <a:pt x="135626" y="37375"/>
                  </a:lnTo>
                  <a:lnTo>
                    <a:pt x="97410" y="64385"/>
                  </a:lnTo>
                  <a:lnTo>
                    <a:pt x="64406" y="97384"/>
                  </a:lnTo>
                  <a:lnTo>
                    <a:pt x="37389" y="135598"/>
                  </a:lnTo>
                  <a:lnTo>
                    <a:pt x="17133" y="178256"/>
                  </a:lnTo>
                  <a:lnTo>
                    <a:pt x="4412" y="224584"/>
                  </a:lnTo>
                  <a:lnTo>
                    <a:pt x="0" y="273812"/>
                  </a:lnTo>
                  <a:lnTo>
                    <a:pt x="0" y="1369059"/>
                  </a:lnTo>
                  <a:lnTo>
                    <a:pt x="4412" y="1418287"/>
                  </a:lnTo>
                  <a:lnTo>
                    <a:pt x="17133" y="1464615"/>
                  </a:lnTo>
                  <a:lnTo>
                    <a:pt x="37389" y="1507273"/>
                  </a:lnTo>
                  <a:lnTo>
                    <a:pt x="64406" y="1545487"/>
                  </a:lnTo>
                  <a:lnTo>
                    <a:pt x="97410" y="1578486"/>
                  </a:lnTo>
                  <a:lnTo>
                    <a:pt x="135626" y="1605496"/>
                  </a:lnTo>
                  <a:lnTo>
                    <a:pt x="178281" y="1625745"/>
                  </a:lnTo>
                  <a:lnTo>
                    <a:pt x="224601" y="1638461"/>
                  </a:lnTo>
                  <a:lnTo>
                    <a:pt x="273812" y="1642871"/>
                  </a:lnTo>
                  <a:lnTo>
                    <a:pt x="3578860" y="1642871"/>
                  </a:lnTo>
                  <a:lnTo>
                    <a:pt x="3628087" y="1638461"/>
                  </a:lnTo>
                  <a:lnTo>
                    <a:pt x="3674415" y="1625745"/>
                  </a:lnTo>
                  <a:lnTo>
                    <a:pt x="3717073" y="1605496"/>
                  </a:lnTo>
                  <a:lnTo>
                    <a:pt x="3755287" y="1578486"/>
                  </a:lnTo>
                  <a:lnTo>
                    <a:pt x="3788286" y="1545487"/>
                  </a:lnTo>
                  <a:lnTo>
                    <a:pt x="3815296" y="1507273"/>
                  </a:lnTo>
                  <a:lnTo>
                    <a:pt x="3835545" y="1464615"/>
                  </a:lnTo>
                  <a:lnTo>
                    <a:pt x="3848261" y="1418287"/>
                  </a:lnTo>
                  <a:lnTo>
                    <a:pt x="3852672" y="1369059"/>
                  </a:lnTo>
                  <a:lnTo>
                    <a:pt x="3852672" y="273812"/>
                  </a:lnTo>
                  <a:lnTo>
                    <a:pt x="3848261" y="224584"/>
                  </a:lnTo>
                  <a:lnTo>
                    <a:pt x="3835545" y="178256"/>
                  </a:lnTo>
                  <a:lnTo>
                    <a:pt x="3815296" y="135598"/>
                  </a:lnTo>
                  <a:lnTo>
                    <a:pt x="3788286" y="97384"/>
                  </a:lnTo>
                  <a:lnTo>
                    <a:pt x="3755287" y="64385"/>
                  </a:lnTo>
                  <a:lnTo>
                    <a:pt x="3717073" y="37375"/>
                  </a:lnTo>
                  <a:lnTo>
                    <a:pt x="3674415" y="17126"/>
                  </a:lnTo>
                  <a:lnTo>
                    <a:pt x="3628087" y="4410"/>
                  </a:lnTo>
                  <a:lnTo>
                    <a:pt x="3578860" y="0"/>
                  </a:lnTo>
                  <a:close/>
                </a:path>
              </a:pathLst>
            </a:custGeom>
            <a:solidFill>
              <a:srgbClr val="825D3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" name="object 47"/>
            <p:cNvSpPr/>
            <p:nvPr/>
          </p:nvSpPr>
          <p:spPr>
            <a:xfrm>
              <a:off x="5760000" y="2160000"/>
              <a:ext cx="2772720" cy="1800000"/>
            </a:xfrm>
            <a:custGeom>
              <a:avLst/>
              <a:gdLst>
                <a:gd name="textAreaLeft" fmla="*/ 0 w 2772720"/>
                <a:gd name="textAreaRight" fmla="*/ 2773080 w 2772720"/>
                <a:gd name="textAreaTop" fmla="*/ 0 h 1800000"/>
                <a:gd name="textAreaBottom" fmla="*/ 1800360 h 1800000"/>
              </a:gdLst>
              <a:ahLst/>
              <a:cxnLst/>
              <a:rect l="textAreaLeft" t="textAreaTop" r="textAreaRight" b="textAreaBottom"/>
              <a:pathLst>
                <a:path w="3853179" h="1643380">
                  <a:moveTo>
                    <a:pt x="0" y="273812"/>
                  </a:moveTo>
                  <a:lnTo>
                    <a:pt x="4412" y="224584"/>
                  </a:lnTo>
                  <a:lnTo>
                    <a:pt x="17133" y="178256"/>
                  </a:lnTo>
                  <a:lnTo>
                    <a:pt x="37389" y="135598"/>
                  </a:lnTo>
                  <a:lnTo>
                    <a:pt x="64406" y="97384"/>
                  </a:lnTo>
                  <a:lnTo>
                    <a:pt x="97410" y="64385"/>
                  </a:lnTo>
                  <a:lnTo>
                    <a:pt x="135626" y="37375"/>
                  </a:lnTo>
                  <a:lnTo>
                    <a:pt x="178281" y="17126"/>
                  </a:lnTo>
                  <a:lnTo>
                    <a:pt x="224601" y="4410"/>
                  </a:lnTo>
                  <a:lnTo>
                    <a:pt x="273812" y="0"/>
                  </a:lnTo>
                  <a:lnTo>
                    <a:pt x="3578860" y="0"/>
                  </a:lnTo>
                  <a:lnTo>
                    <a:pt x="3628087" y="4410"/>
                  </a:lnTo>
                  <a:lnTo>
                    <a:pt x="3674415" y="17126"/>
                  </a:lnTo>
                  <a:lnTo>
                    <a:pt x="3717073" y="37375"/>
                  </a:lnTo>
                  <a:lnTo>
                    <a:pt x="3755287" y="64385"/>
                  </a:lnTo>
                  <a:lnTo>
                    <a:pt x="3788286" y="97384"/>
                  </a:lnTo>
                  <a:lnTo>
                    <a:pt x="3815296" y="135598"/>
                  </a:lnTo>
                  <a:lnTo>
                    <a:pt x="3835545" y="178256"/>
                  </a:lnTo>
                  <a:lnTo>
                    <a:pt x="3848261" y="224584"/>
                  </a:lnTo>
                  <a:lnTo>
                    <a:pt x="3852672" y="273812"/>
                  </a:lnTo>
                  <a:lnTo>
                    <a:pt x="3852672" y="1369059"/>
                  </a:lnTo>
                  <a:lnTo>
                    <a:pt x="3848261" y="1418287"/>
                  </a:lnTo>
                  <a:lnTo>
                    <a:pt x="3835545" y="1464615"/>
                  </a:lnTo>
                  <a:lnTo>
                    <a:pt x="3815296" y="1507273"/>
                  </a:lnTo>
                  <a:lnTo>
                    <a:pt x="3788286" y="1545487"/>
                  </a:lnTo>
                  <a:lnTo>
                    <a:pt x="3755287" y="1578486"/>
                  </a:lnTo>
                  <a:lnTo>
                    <a:pt x="3717073" y="1605496"/>
                  </a:lnTo>
                  <a:lnTo>
                    <a:pt x="3674415" y="1625745"/>
                  </a:lnTo>
                  <a:lnTo>
                    <a:pt x="3628087" y="1638461"/>
                  </a:lnTo>
                  <a:lnTo>
                    <a:pt x="3578860" y="1642871"/>
                  </a:lnTo>
                  <a:lnTo>
                    <a:pt x="273812" y="1642871"/>
                  </a:lnTo>
                  <a:lnTo>
                    <a:pt x="224601" y="1638461"/>
                  </a:lnTo>
                  <a:lnTo>
                    <a:pt x="178281" y="1625745"/>
                  </a:lnTo>
                  <a:lnTo>
                    <a:pt x="135626" y="1605496"/>
                  </a:lnTo>
                  <a:lnTo>
                    <a:pt x="97410" y="1578486"/>
                  </a:lnTo>
                  <a:lnTo>
                    <a:pt x="64406" y="1545487"/>
                  </a:lnTo>
                  <a:lnTo>
                    <a:pt x="37389" y="1507273"/>
                  </a:lnTo>
                  <a:lnTo>
                    <a:pt x="17133" y="1464615"/>
                  </a:lnTo>
                  <a:lnTo>
                    <a:pt x="4412" y="1418287"/>
                  </a:lnTo>
                  <a:lnTo>
                    <a:pt x="0" y="1369059"/>
                  </a:lnTo>
                  <a:lnTo>
                    <a:pt x="0" y="273812"/>
                  </a:lnTo>
                  <a:close/>
                </a:path>
              </a:pathLst>
            </a:custGeom>
            <a:noFill/>
            <a:ln w="1524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1" name="TextBox 100"/>
          <p:cNvSpPr txBox="1"/>
          <p:nvPr/>
        </p:nvSpPr>
        <p:spPr>
          <a:xfrm>
            <a:off x="5672880" y="2425942"/>
            <a:ext cx="2913480" cy="1201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400" b="0" strike="noStrike" spc="-1" dirty="0">
                <a:solidFill>
                  <a:schemeClr val="lt1"/>
                </a:solidFill>
                <a:latin typeface="Calibri"/>
              </a:rPr>
              <a:t>Внесение объекта в схему </a:t>
            </a:r>
            <a:r>
              <a:rPr lang="ru-RU" sz="2400" b="0" strike="noStrike" spc="-1" dirty="0" smtClean="0">
                <a:solidFill>
                  <a:schemeClr val="lt1"/>
                </a:solidFill>
                <a:latin typeface="Calibri"/>
              </a:rPr>
              <a:t>размещения летних кафе</a:t>
            </a:r>
            <a:endParaRPr lang="ru-RU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342001" y="2365803"/>
            <a:ext cx="2340000" cy="1201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900" b="0" strike="noStrike" spc="-1" dirty="0">
                <a:solidFill>
                  <a:schemeClr val="lt1"/>
                </a:solidFill>
                <a:latin typeface="Calibri"/>
              </a:rPr>
              <a:t>Решение</a:t>
            </a:r>
            <a:r>
              <a:rPr lang="ru-RU" sz="2900" b="0" strike="noStrike" spc="109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900" b="0" strike="noStrike" spc="-1" dirty="0">
                <a:solidFill>
                  <a:schemeClr val="lt1"/>
                </a:solidFill>
                <a:latin typeface="Calibri"/>
              </a:rPr>
              <a:t>о</a:t>
            </a:r>
            <a:r>
              <a:rPr lang="ru-RU" sz="2900" b="0" strike="noStrike" spc="117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900" b="0" strike="noStrike" spc="-12" dirty="0">
                <a:solidFill>
                  <a:schemeClr val="lt1"/>
                </a:solidFill>
                <a:latin typeface="Calibri"/>
              </a:rPr>
              <a:t>выдаче разрешения</a:t>
            </a:r>
            <a:endParaRPr lang="ru-RU" sz="2900" b="0" strike="noStrike" spc="-1" dirty="0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03" name="Прямая со стрелкой 102"/>
          <p:cNvCxnSpPr>
            <a:stCxn id="90" idx="0"/>
            <a:endCxn id="90" idx="3"/>
          </p:cNvCxnSpPr>
          <p:nvPr/>
        </p:nvCxnSpPr>
        <p:spPr>
          <a:xfrm>
            <a:off x="3780000" y="1040760"/>
            <a:ext cx="360" cy="360"/>
          </a:xfrm>
          <a:prstGeom prst="straightConnector1">
            <a:avLst/>
          </a:prstGeom>
          <a:ln w="0">
            <a:solidFill>
              <a:srgbClr val="3465A4"/>
            </a:solidFill>
          </a:ln>
        </p:spPr>
      </p:cxnSp>
      <p:grpSp>
        <p:nvGrpSpPr>
          <p:cNvPr id="28" name="object 1"/>
          <p:cNvGrpSpPr/>
          <p:nvPr/>
        </p:nvGrpSpPr>
        <p:grpSpPr>
          <a:xfrm>
            <a:off x="8018820" y="509643"/>
            <a:ext cx="2738520" cy="1597320"/>
            <a:chOff x="321480" y="202680"/>
            <a:chExt cx="2738520" cy="1597320"/>
          </a:xfrm>
        </p:grpSpPr>
        <p:sp>
          <p:nvSpPr>
            <p:cNvPr id="29" name="object 38"/>
            <p:cNvSpPr/>
            <p:nvPr/>
          </p:nvSpPr>
          <p:spPr>
            <a:xfrm>
              <a:off x="321480" y="202680"/>
              <a:ext cx="2738520" cy="1597320"/>
            </a:xfrm>
            <a:custGeom>
              <a:avLst/>
              <a:gdLst>
                <a:gd name="textAreaLeft" fmla="*/ 0 w 2738520"/>
                <a:gd name="textAreaRight" fmla="*/ 2738880 w 2738520"/>
                <a:gd name="textAreaTop" fmla="*/ 0 h 1597320"/>
                <a:gd name="textAreaBottom" fmla="*/ 1597680 h 1597320"/>
              </a:gdLst>
              <a:ahLst/>
              <a:cxnLst/>
              <a:rect l="textAreaLeft" t="textAreaTop" r="textAreaRight" b="textAreaBottom"/>
              <a:pathLst>
                <a:path w="3853179" h="1643380">
                  <a:moveTo>
                    <a:pt x="3578860" y="0"/>
                  </a:moveTo>
                  <a:lnTo>
                    <a:pt x="273812" y="0"/>
                  </a:lnTo>
                  <a:lnTo>
                    <a:pt x="224601" y="4410"/>
                  </a:lnTo>
                  <a:lnTo>
                    <a:pt x="178281" y="17126"/>
                  </a:lnTo>
                  <a:lnTo>
                    <a:pt x="135626" y="37375"/>
                  </a:lnTo>
                  <a:lnTo>
                    <a:pt x="97410" y="64385"/>
                  </a:lnTo>
                  <a:lnTo>
                    <a:pt x="64406" y="97384"/>
                  </a:lnTo>
                  <a:lnTo>
                    <a:pt x="37389" y="135598"/>
                  </a:lnTo>
                  <a:lnTo>
                    <a:pt x="17133" y="178256"/>
                  </a:lnTo>
                  <a:lnTo>
                    <a:pt x="4412" y="224584"/>
                  </a:lnTo>
                  <a:lnTo>
                    <a:pt x="0" y="273812"/>
                  </a:lnTo>
                  <a:lnTo>
                    <a:pt x="0" y="1369059"/>
                  </a:lnTo>
                  <a:lnTo>
                    <a:pt x="4412" y="1418287"/>
                  </a:lnTo>
                  <a:lnTo>
                    <a:pt x="17133" y="1464615"/>
                  </a:lnTo>
                  <a:lnTo>
                    <a:pt x="37389" y="1507273"/>
                  </a:lnTo>
                  <a:lnTo>
                    <a:pt x="64406" y="1545487"/>
                  </a:lnTo>
                  <a:lnTo>
                    <a:pt x="97410" y="1578486"/>
                  </a:lnTo>
                  <a:lnTo>
                    <a:pt x="135626" y="1605496"/>
                  </a:lnTo>
                  <a:lnTo>
                    <a:pt x="178281" y="1625745"/>
                  </a:lnTo>
                  <a:lnTo>
                    <a:pt x="224601" y="1638461"/>
                  </a:lnTo>
                  <a:lnTo>
                    <a:pt x="273812" y="1642871"/>
                  </a:lnTo>
                  <a:lnTo>
                    <a:pt x="3578860" y="1642871"/>
                  </a:lnTo>
                  <a:lnTo>
                    <a:pt x="3628087" y="1638461"/>
                  </a:lnTo>
                  <a:lnTo>
                    <a:pt x="3674415" y="1625745"/>
                  </a:lnTo>
                  <a:lnTo>
                    <a:pt x="3717073" y="1605496"/>
                  </a:lnTo>
                  <a:lnTo>
                    <a:pt x="3755287" y="1578486"/>
                  </a:lnTo>
                  <a:lnTo>
                    <a:pt x="3788286" y="1545487"/>
                  </a:lnTo>
                  <a:lnTo>
                    <a:pt x="3815296" y="1507273"/>
                  </a:lnTo>
                  <a:lnTo>
                    <a:pt x="3835545" y="1464615"/>
                  </a:lnTo>
                  <a:lnTo>
                    <a:pt x="3848261" y="1418287"/>
                  </a:lnTo>
                  <a:lnTo>
                    <a:pt x="3852672" y="1369059"/>
                  </a:lnTo>
                  <a:lnTo>
                    <a:pt x="3852672" y="273812"/>
                  </a:lnTo>
                  <a:lnTo>
                    <a:pt x="3848261" y="224584"/>
                  </a:lnTo>
                  <a:lnTo>
                    <a:pt x="3835545" y="178256"/>
                  </a:lnTo>
                  <a:lnTo>
                    <a:pt x="3815296" y="135598"/>
                  </a:lnTo>
                  <a:lnTo>
                    <a:pt x="3788286" y="97384"/>
                  </a:lnTo>
                  <a:lnTo>
                    <a:pt x="3755287" y="64385"/>
                  </a:lnTo>
                  <a:lnTo>
                    <a:pt x="3717073" y="37375"/>
                  </a:lnTo>
                  <a:lnTo>
                    <a:pt x="3674415" y="17126"/>
                  </a:lnTo>
                  <a:lnTo>
                    <a:pt x="3628087" y="4410"/>
                  </a:lnTo>
                  <a:lnTo>
                    <a:pt x="3578860" y="0"/>
                  </a:lnTo>
                  <a:close/>
                </a:path>
              </a:pathLst>
            </a:custGeom>
            <a:solidFill>
              <a:srgbClr val="825D3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" name="object 39"/>
            <p:cNvSpPr/>
            <p:nvPr/>
          </p:nvSpPr>
          <p:spPr>
            <a:xfrm>
              <a:off x="321480" y="202680"/>
              <a:ext cx="2738520" cy="1597320"/>
            </a:xfrm>
            <a:custGeom>
              <a:avLst/>
              <a:gdLst>
                <a:gd name="textAreaLeft" fmla="*/ 0 w 2738520"/>
                <a:gd name="textAreaRight" fmla="*/ 2738880 w 2738520"/>
                <a:gd name="textAreaTop" fmla="*/ 0 h 1597320"/>
                <a:gd name="textAreaBottom" fmla="*/ 1597680 h 1597320"/>
              </a:gdLst>
              <a:ahLst/>
              <a:cxnLst/>
              <a:rect l="textAreaLeft" t="textAreaTop" r="textAreaRight" b="textAreaBottom"/>
              <a:pathLst>
                <a:path w="3853179" h="1643380">
                  <a:moveTo>
                    <a:pt x="0" y="273812"/>
                  </a:moveTo>
                  <a:lnTo>
                    <a:pt x="4412" y="224584"/>
                  </a:lnTo>
                  <a:lnTo>
                    <a:pt x="17133" y="178256"/>
                  </a:lnTo>
                  <a:lnTo>
                    <a:pt x="37389" y="135598"/>
                  </a:lnTo>
                  <a:lnTo>
                    <a:pt x="64406" y="97384"/>
                  </a:lnTo>
                  <a:lnTo>
                    <a:pt x="97410" y="64385"/>
                  </a:lnTo>
                  <a:lnTo>
                    <a:pt x="135626" y="37375"/>
                  </a:lnTo>
                  <a:lnTo>
                    <a:pt x="178281" y="17126"/>
                  </a:lnTo>
                  <a:lnTo>
                    <a:pt x="224601" y="4410"/>
                  </a:lnTo>
                  <a:lnTo>
                    <a:pt x="273812" y="0"/>
                  </a:lnTo>
                  <a:lnTo>
                    <a:pt x="3578860" y="0"/>
                  </a:lnTo>
                  <a:lnTo>
                    <a:pt x="3628087" y="4410"/>
                  </a:lnTo>
                  <a:lnTo>
                    <a:pt x="3674415" y="17126"/>
                  </a:lnTo>
                  <a:lnTo>
                    <a:pt x="3717073" y="37375"/>
                  </a:lnTo>
                  <a:lnTo>
                    <a:pt x="3755287" y="64385"/>
                  </a:lnTo>
                  <a:lnTo>
                    <a:pt x="3788286" y="97384"/>
                  </a:lnTo>
                  <a:lnTo>
                    <a:pt x="3815296" y="135598"/>
                  </a:lnTo>
                  <a:lnTo>
                    <a:pt x="3835545" y="178256"/>
                  </a:lnTo>
                  <a:lnTo>
                    <a:pt x="3848261" y="224584"/>
                  </a:lnTo>
                  <a:lnTo>
                    <a:pt x="3852672" y="273812"/>
                  </a:lnTo>
                  <a:lnTo>
                    <a:pt x="3852672" y="1369059"/>
                  </a:lnTo>
                  <a:lnTo>
                    <a:pt x="3848261" y="1418287"/>
                  </a:lnTo>
                  <a:lnTo>
                    <a:pt x="3835545" y="1464615"/>
                  </a:lnTo>
                  <a:lnTo>
                    <a:pt x="3815296" y="1507273"/>
                  </a:lnTo>
                  <a:lnTo>
                    <a:pt x="3788286" y="1545487"/>
                  </a:lnTo>
                  <a:lnTo>
                    <a:pt x="3755287" y="1578486"/>
                  </a:lnTo>
                  <a:lnTo>
                    <a:pt x="3717073" y="1605496"/>
                  </a:lnTo>
                  <a:lnTo>
                    <a:pt x="3674415" y="1625745"/>
                  </a:lnTo>
                  <a:lnTo>
                    <a:pt x="3628087" y="1638461"/>
                  </a:lnTo>
                  <a:lnTo>
                    <a:pt x="3578860" y="1642871"/>
                  </a:lnTo>
                  <a:lnTo>
                    <a:pt x="273812" y="1642871"/>
                  </a:lnTo>
                  <a:lnTo>
                    <a:pt x="224601" y="1638461"/>
                  </a:lnTo>
                  <a:lnTo>
                    <a:pt x="178281" y="1625745"/>
                  </a:lnTo>
                  <a:lnTo>
                    <a:pt x="135626" y="1605496"/>
                  </a:lnTo>
                  <a:lnTo>
                    <a:pt x="97410" y="1578486"/>
                  </a:lnTo>
                  <a:lnTo>
                    <a:pt x="64406" y="1545487"/>
                  </a:lnTo>
                  <a:lnTo>
                    <a:pt x="37389" y="1507273"/>
                  </a:lnTo>
                  <a:lnTo>
                    <a:pt x="17133" y="1464615"/>
                  </a:lnTo>
                  <a:lnTo>
                    <a:pt x="4412" y="1418287"/>
                  </a:lnTo>
                  <a:lnTo>
                    <a:pt x="0" y="1369059"/>
                  </a:lnTo>
                  <a:lnTo>
                    <a:pt x="0" y="273812"/>
                  </a:lnTo>
                  <a:close/>
                </a:path>
              </a:pathLst>
            </a:custGeom>
            <a:noFill/>
            <a:ln w="15240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1" name="object 36"/>
          <p:cNvSpPr txBox="1"/>
          <p:nvPr/>
        </p:nvSpPr>
        <p:spPr>
          <a:xfrm>
            <a:off x="8582220" y="768483"/>
            <a:ext cx="2895120" cy="115848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 anchor="t">
            <a:no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2900" b="0" strike="noStrike" spc="-1" dirty="0">
                <a:solidFill>
                  <a:srgbClr val="FFFFFF"/>
                </a:solidFill>
                <a:latin typeface="Calibri"/>
              </a:rPr>
              <a:t>  Подача</a:t>
            </a:r>
            <a:r>
              <a:rPr lang="ru-RU" sz="2900" b="0" strike="noStrike" spc="49" dirty="0">
                <a:solidFill>
                  <a:srgbClr val="FFFFFF"/>
                </a:solidFill>
                <a:latin typeface="Calibri"/>
              </a:rPr>
              <a:t> </a:t>
            </a:r>
            <a:r>
              <a:rPr sz="2900" dirty="0"/>
              <a:t/>
            </a:r>
            <a:br>
              <a:rPr sz="2900" dirty="0"/>
            </a:br>
            <a:r>
              <a:rPr lang="ru-RU" sz="2900" b="0" strike="noStrike" spc="-12" dirty="0">
                <a:solidFill>
                  <a:srgbClr val="FFFFFF"/>
                </a:solidFill>
                <a:latin typeface="Calibri"/>
              </a:rPr>
              <a:t>заявления</a:t>
            </a:r>
            <a:endParaRPr lang="ru-RU" sz="2900" b="0" strike="noStrike" spc="-1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32" name="Прямая со стрелкой 31"/>
          <p:cNvCxnSpPr>
            <a:stCxn id="31" idx="0"/>
            <a:endCxn id="31" idx="3"/>
          </p:cNvCxnSpPr>
          <p:nvPr/>
        </p:nvCxnSpPr>
        <p:spPr>
          <a:xfrm>
            <a:off x="11477340" y="1347723"/>
            <a:ext cx="360" cy="360"/>
          </a:xfrm>
          <a:prstGeom prst="straightConnector1">
            <a:avLst/>
          </a:prstGeom>
          <a:ln w="0">
            <a:solidFill>
              <a:srgbClr val="3465A4"/>
            </a:solidFill>
          </a:ln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object 2"/>
          <p:cNvGrpSpPr/>
          <p:nvPr/>
        </p:nvGrpSpPr>
        <p:grpSpPr>
          <a:xfrm>
            <a:off x="820080" y="2923200"/>
            <a:ext cx="1967400" cy="1366200"/>
            <a:chOff x="820080" y="2923200"/>
            <a:chExt cx="1967400" cy="1366200"/>
          </a:xfrm>
        </p:grpSpPr>
        <p:sp>
          <p:nvSpPr>
            <p:cNvPr id="105" name="object 3"/>
            <p:cNvSpPr/>
            <p:nvPr/>
          </p:nvSpPr>
          <p:spPr>
            <a:xfrm>
              <a:off x="820080" y="2923200"/>
              <a:ext cx="1967400" cy="1366200"/>
            </a:xfrm>
            <a:custGeom>
              <a:avLst/>
              <a:gdLst>
                <a:gd name="textAreaLeft" fmla="*/ 0 w 1967400"/>
                <a:gd name="textAreaRight" fmla="*/ 1967760 w 1967400"/>
                <a:gd name="textAreaTop" fmla="*/ 0 h 1366200"/>
                <a:gd name="textAreaBottom" fmla="*/ 1366560 h 1366200"/>
              </a:gdLst>
              <a:ahLst/>
              <a:cxnLst/>
              <a:rect l="textAreaLeft" t="textAreaTop" r="textAreaRight" b="textAreaBottom"/>
              <a:pathLst>
                <a:path w="1967864" h="1366520">
                  <a:moveTo>
                    <a:pt x="1967483" y="0"/>
                  </a:moveTo>
                  <a:lnTo>
                    <a:pt x="0" y="0"/>
                  </a:lnTo>
                  <a:lnTo>
                    <a:pt x="0" y="1292351"/>
                  </a:lnTo>
                  <a:lnTo>
                    <a:pt x="60220" y="1306508"/>
                  </a:lnTo>
                  <a:lnTo>
                    <a:pt x="117986" y="1318997"/>
                  </a:lnTo>
                  <a:lnTo>
                    <a:pt x="173403" y="1329877"/>
                  </a:lnTo>
                  <a:lnTo>
                    <a:pt x="226579" y="1339208"/>
                  </a:lnTo>
                  <a:lnTo>
                    <a:pt x="277620" y="1347048"/>
                  </a:lnTo>
                  <a:lnTo>
                    <a:pt x="326633" y="1353456"/>
                  </a:lnTo>
                  <a:lnTo>
                    <a:pt x="373724" y="1358491"/>
                  </a:lnTo>
                  <a:lnTo>
                    <a:pt x="419001" y="1362211"/>
                  </a:lnTo>
                  <a:lnTo>
                    <a:pt x="462570" y="1364677"/>
                  </a:lnTo>
                  <a:lnTo>
                    <a:pt x="504537" y="1365947"/>
                  </a:lnTo>
                  <a:lnTo>
                    <a:pt x="545011" y="1366079"/>
                  </a:lnTo>
                  <a:lnTo>
                    <a:pt x="584096" y="1365132"/>
                  </a:lnTo>
                  <a:lnTo>
                    <a:pt x="658532" y="1360240"/>
                  </a:lnTo>
                  <a:lnTo>
                    <a:pt x="728697" y="1351740"/>
                  </a:lnTo>
                  <a:lnTo>
                    <a:pt x="795447" y="1340105"/>
                  </a:lnTo>
                  <a:lnTo>
                    <a:pt x="859635" y="1325805"/>
                  </a:lnTo>
                  <a:lnTo>
                    <a:pt x="922115" y="1309312"/>
                  </a:lnTo>
                  <a:lnTo>
                    <a:pt x="983741" y="1291097"/>
                  </a:lnTo>
                  <a:lnTo>
                    <a:pt x="1139675" y="1241118"/>
                  </a:lnTo>
                  <a:lnTo>
                    <a:pt x="1205037" y="1220587"/>
                  </a:lnTo>
                  <a:lnTo>
                    <a:pt x="1273388" y="1200454"/>
                  </a:lnTo>
                  <a:lnTo>
                    <a:pt x="1345582" y="1181191"/>
                  </a:lnTo>
                  <a:lnTo>
                    <a:pt x="1383387" y="1172033"/>
                  </a:lnTo>
                  <a:lnTo>
                    <a:pt x="1422472" y="1163269"/>
                  </a:lnTo>
                  <a:lnTo>
                    <a:pt x="1462946" y="1154958"/>
                  </a:lnTo>
                  <a:lnTo>
                    <a:pt x="1504913" y="1147159"/>
                  </a:lnTo>
                  <a:lnTo>
                    <a:pt x="1548482" y="1139931"/>
                  </a:lnTo>
                  <a:lnTo>
                    <a:pt x="1593759" y="1133333"/>
                  </a:lnTo>
                  <a:lnTo>
                    <a:pt x="1640850" y="1127423"/>
                  </a:lnTo>
                  <a:lnTo>
                    <a:pt x="1689863" y="1122261"/>
                  </a:lnTo>
                  <a:lnTo>
                    <a:pt x="1740904" y="1117905"/>
                  </a:lnTo>
                  <a:lnTo>
                    <a:pt x="1794080" y="1114415"/>
                  </a:lnTo>
                  <a:lnTo>
                    <a:pt x="1849497" y="1111849"/>
                  </a:lnTo>
                  <a:lnTo>
                    <a:pt x="1907263" y="1110266"/>
                  </a:lnTo>
                  <a:lnTo>
                    <a:pt x="1967483" y="1109725"/>
                  </a:lnTo>
                  <a:lnTo>
                    <a:pt x="196748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6" name="object 4"/>
            <p:cNvSpPr/>
            <p:nvPr/>
          </p:nvSpPr>
          <p:spPr>
            <a:xfrm>
              <a:off x="820080" y="2923200"/>
              <a:ext cx="1967400" cy="1366200"/>
            </a:xfrm>
            <a:custGeom>
              <a:avLst/>
              <a:gdLst>
                <a:gd name="textAreaLeft" fmla="*/ 0 w 1967400"/>
                <a:gd name="textAreaRight" fmla="*/ 1967760 w 1967400"/>
                <a:gd name="textAreaTop" fmla="*/ 0 h 1366200"/>
                <a:gd name="textAreaBottom" fmla="*/ 1366560 h 1366200"/>
              </a:gdLst>
              <a:ahLst/>
              <a:cxnLst/>
              <a:rect l="textAreaLeft" t="textAreaTop" r="textAreaRight" b="textAreaBottom"/>
              <a:pathLst>
                <a:path w="1967864" h="1366520">
                  <a:moveTo>
                    <a:pt x="0" y="0"/>
                  </a:moveTo>
                  <a:lnTo>
                    <a:pt x="1967483" y="0"/>
                  </a:lnTo>
                  <a:lnTo>
                    <a:pt x="1967483" y="1109725"/>
                  </a:lnTo>
                  <a:lnTo>
                    <a:pt x="1907263" y="1110266"/>
                  </a:lnTo>
                  <a:lnTo>
                    <a:pt x="1849497" y="1111849"/>
                  </a:lnTo>
                  <a:lnTo>
                    <a:pt x="1794080" y="1114415"/>
                  </a:lnTo>
                  <a:lnTo>
                    <a:pt x="1740904" y="1117905"/>
                  </a:lnTo>
                  <a:lnTo>
                    <a:pt x="1689863" y="1122261"/>
                  </a:lnTo>
                  <a:lnTo>
                    <a:pt x="1640850" y="1127423"/>
                  </a:lnTo>
                  <a:lnTo>
                    <a:pt x="1593759" y="1133333"/>
                  </a:lnTo>
                  <a:lnTo>
                    <a:pt x="1548482" y="1139931"/>
                  </a:lnTo>
                  <a:lnTo>
                    <a:pt x="1504913" y="1147159"/>
                  </a:lnTo>
                  <a:lnTo>
                    <a:pt x="1462946" y="1154958"/>
                  </a:lnTo>
                  <a:lnTo>
                    <a:pt x="1422472" y="1163269"/>
                  </a:lnTo>
                  <a:lnTo>
                    <a:pt x="1383387" y="1172033"/>
                  </a:lnTo>
                  <a:lnTo>
                    <a:pt x="1345582" y="1181191"/>
                  </a:lnTo>
                  <a:lnTo>
                    <a:pt x="1273388" y="1200454"/>
                  </a:lnTo>
                  <a:lnTo>
                    <a:pt x="1205037" y="1220587"/>
                  </a:lnTo>
                  <a:lnTo>
                    <a:pt x="1139675" y="1241118"/>
                  </a:lnTo>
                  <a:lnTo>
                    <a:pt x="1076448" y="1261577"/>
                  </a:lnTo>
                  <a:lnTo>
                    <a:pt x="1045368" y="1271631"/>
                  </a:lnTo>
                  <a:lnTo>
                    <a:pt x="983741" y="1291097"/>
                  </a:lnTo>
                  <a:lnTo>
                    <a:pt x="922115" y="1309312"/>
                  </a:lnTo>
                  <a:lnTo>
                    <a:pt x="859635" y="1325805"/>
                  </a:lnTo>
                  <a:lnTo>
                    <a:pt x="795447" y="1340105"/>
                  </a:lnTo>
                  <a:lnTo>
                    <a:pt x="728697" y="1351740"/>
                  </a:lnTo>
                  <a:lnTo>
                    <a:pt x="658532" y="1360240"/>
                  </a:lnTo>
                  <a:lnTo>
                    <a:pt x="584096" y="1365132"/>
                  </a:lnTo>
                  <a:lnTo>
                    <a:pt x="545011" y="1366079"/>
                  </a:lnTo>
                  <a:lnTo>
                    <a:pt x="504537" y="1365947"/>
                  </a:lnTo>
                  <a:lnTo>
                    <a:pt x="462570" y="1364677"/>
                  </a:lnTo>
                  <a:lnTo>
                    <a:pt x="419001" y="1362211"/>
                  </a:lnTo>
                  <a:lnTo>
                    <a:pt x="373724" y="1358491"/>
                  </a:lnTo>
                  <a:lnTo>
                    <a:pt x="326633" y="1353456"/>
                  </a:lnTo>
                  <a:lnTo>
                    <a:pt x="277620" y="1347048"/>
                  </a:lnTo>
                  <a:lnTo>
                    <a:pt x="226579" y="1339208"/>
                  </a:lnTo>
                  <a:lnTo>
                    <a:pt x="173403" y="1329877"/>
                  </a:lnTo>
                  <a:lnTo>
                    <a:pt x="117986" y="1318997"/>
                  </a:lnTo>
                  <a:lnTo>
                    <a:pt x="60220" y="1306508"/>
                  </a:lnTo>
                  <a:lnTo>
                    <a:pt x="0" y="129235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239">
              <a:solidFill>
                <a:srgbClr val="68929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43240" y="-68400"/>
            <a:ext cx="9367200" cy="1416240"/>
          </a:xfrm>
          <a:prstGeom prst="rect">
            <a:avLst/>
          </a:prstGeom>
          <a:noFill/>
          <a:ln w="0">
            <a:noFill/>
          </a:ln>
        </p:spPr>
        <p:txBody>
          <a:bodyPr lIns="0" tIns="209160" rIns="0" bIns="0" anchor="t">
            <a:noAutofit/>
          </a:bodyPr>
          <a:lstStyle/>
          <a:p>
            <a:pPr marL="2530440" indent="-436320">
              <a:lnSpc>
                <a:spcPts val="4751"/>
              </a:lnSpc>
              <a:spcBef>
                <a:spcPts val="706"/>
              </a:spcBef>
              <a:buNone/>
              <a:tabLst>
                <a:tab pos="0" algn="l"/>
              </a:tabLst>
            </a:pPr>
            <a:r>
              <a:rPr lang="ru-RU" sz="4400" b="1" strike="noStrike" spc="-1">
                <a:solidFill>
                  <a:schemeClr val="dk1"/>
                </a:solidFill>
                <a:latin typeface="Calibri"/>
              </a:rPr>
              <a:t>НЕОБХОДИМЫЕ</a:t>
            </a:r>
            <a:r>
              <a:rPr lang="ru-RU" sz="4400" b="1" strike="noStrike" spc="-211">
                <a:solidFill>
                  <a:schemeClr val="dk1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chemeClr val="dk1"/>
                </a:solidFill>
                <a:latin typeface="Calibri"/>
              </a:rPr>
              <a:t>ДОКУМЕНТЫ </a:t>
            </a:r>
            <a:r>
              <a:rPr lang="ru-RU" sz="4400" b="1" strike="noStrike" spc="-1">
                <a:solidFill>
                  <a:schemeClr val="dk1"/>
                </a:solidFill>
                <a:latin typeface="Calibri"/>
              </a:rPr>
              <a:t>ДЛЯ</a:t>
            </a:r>
            <a:r>
              <a:rPr lang="ru-RU" sz="4400" b="1" strike="noStrike" spc="188">
                <a:solidFill>
                  <a:schemeClr val="dk1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chemeClr val="dk1"/>
                </a:solidFill>
                <a:latin typeface="Calibri"/>
              </a:rPr>
              <a:t>ПРИНЯТИЯ</a:t>
            </a:r>
            <a:r>
              <a:rPr lang="ru-RU" sz="4400" b="1" strike="noStrike" spc="174">
                <a:solidFill>
                  <a:schemeClr val="dk1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chemeClr val="dk1"/>
                </a:solidFill>
                <a:latin typeface="Calibri"/>
              </a:rPr>
              <a:t>РЕШЕНИЯ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08" name="object 6"/>
          <p:cNvGrpSpPr/>
          <p:nvPr/>
        </p:nvGrpSpPr>
        <p:grpSpPr>
          <a:xfrm>
            <a:off x="820080" y="1761840"/>
            <a:ext cx="1967400" cy="1060560"/>
            <a:chOff x="820080" y="1761840"/>
            <a:chExt cx="1967400" cy="1060560"/>
          </a:xfrm>
        </p:grpSpPr>
        <p:sp>
          <p:nvSpPr>
            <p:cNvPr id="109" name="object 7"/>
            <p:cNvSpPr/>
            <p:nvPr/>
          </p:nvSpPr>
          <p:spPr>
            <a:xfrm>
              <a:off x="820080" y="1761840"/>
              <a:ext cx="1967400" cy="1060560"/>
            </a:xfrm>
            <a:custGeom>
              <a:avLst/>
              <a:gdLst>
                <a:gd name="textAreaLeft" fmla="*/ 0 w 1967400"/>
                <a:gd name="textAreaRight" fmla="*/ 1967760 w 1967400"/>
                <a:gd name="textAreaTop" fmla="*/ 0 h 1060560"/>
                <a:gd name="textAreaBottom" fmla="*/ 1060920 h 1060560"/>
              </a:gdLst>
              <a:ahLst/>
              <a:cxnLst/>
              <a:rect l="textAreaLeft" t="textAreaTop" r="textAreaRight" b="textAreaBottom"/>
              <a:pathLst>
                <a:path w="1967864" h="1061085">
                  <a:moveTo>
                    <a:pt x="1967483" y="0"/>
                  </a:moveTo>
                  <a:lnTo>
                    <a:pt x="0" y="0"/>
                  </a:lnTo>
                  <a:lnTo>
                    <a:pt x="0" y="1003426"/>
                  </a:lnTo>
                  <a:lnTo>
                    <a:pt x="62782" y="1014864"/>
                  </a:lnTo>
                  <a:lnTo>
                    <a:pt x="122897" y="1024894"/>
                  </a:lnTo>
                  <a:lnTo>
                    <a:pt x="180464" y="1033569"/>
                  </a:lnTo>
                  <a:lnTo>
                    <a:pt x="235606" y="1040940"/>
                  </a:lnTo>
                  <a:lnTo>
                    <a:pt x="288444" y="1047059"/>
                  </a:lnTo>
                  <a:lnTo>
                    <a:pt x="339098" y="1051979"/>
                  </a:lnTo>
                  <a:lnTo>
                    <a:pt x="387691" y="1055751"/>
                  </a:lnTo>
                  <a:lnTo>
                    <a:pt x="434343" y="1058427"/>
                  </a:lnTo>
                  <a:lnTo>
                    <a:pt x="479177" y="1060059"/>
                  </a:lnTo>
                  <a:lnTo>
                    <a:pt x="522312" y="1060699"/>
                  </a:lnTo>
                  <a:lnTo>
                    <a:pt x="563870" y="1060400"/>
                  </a:lnTo>
                  <a:lnTo>
                    <a:pt x="603974" y="1059212"/>
                  </a:lnTo>
                  <a:lnTo>
                    <a:pt x="642743" y="1057189"/>
                  </a:lnTo>
                  <a:lnTo>
                    <a:pt x="716764" y="1050842"/>
                  </a:lnTo>
                  <a:lnTo>
                    <a:pt x="786904" y="1041775"/>
                  </a:lnTo>
                  <a:lnTo>
                    <a:pt x="854134" y="1030404"/>
                  </a:lnTo>
                  <a:lnTo>
                    <a:pt x="919423" y="1017144"/>
                  </a:lnTo>
                  <a:lnTo>
                    <a:pt x="983742" y="1002411"/>
                  </a:lnTo>
                  <a:lnTo>
                    <a:pt x="1146661" y="961861"/>
                  </a:lnTo>
                  <a:lnTo>
                    <a:pt x="1215224" y="945246"/>
                  </a:lnTo>
                  <a:lnTo>
                    <a:pt x="1287184" y="929029"/>
                  </a:lnTo>
                  <a:lnTo>
                    <a:pt x="1324740" y="921200"/>
                  </a:lnTo>
                  <a:lnTo>
                    <a:pt x="1363509" y="913626"/>
                  </a:lnTo>
                  <a:lnTo>
                    <a:pt x="1403613" y="906359"/>
                  </a:lnTo>
                  <a:lnTo>
                    <a:pt x="1445171" y="899451"/>
                  </a:lnTo>
                  <a:lnTo>
                    <a:pt x="1488306" y="892955"/>
                  </a:lnTo>
                  <a:lnTo>
                    <a:pt x="1533140" y="886922"/>
                  </a:lnTo>
                  <a:lnTo>
                    <a:pt x="1579792" y="881404"/>
                  </a:lnTo>
                  <a:lnTo>
                    <a:pt x="1628385" y="876453"/>
                  </a:lnTo>
                  <a:lnTo>
                    <a:pt x="1679039" y="872121"/>
                  </a:lnTo>
                  <a:lnTo>
                    <a:pt x="1731877" y="868460"/>
                  </a:lnTo>
                  <a:lnTo>
                    <a:pt x="1787019" y="865523"/>
                  </a:lnTo>
                  <a:lnTo>
                    <a:pt x="1844586" y="863360"/>
                  </a:lnTo>
                  <a:lnTo>
                    <a:pt x="1904701" y="862024"/>
                  </a:lnTo>
                  <a:lnTo>
                    <a:pt x="1967483" y="861567"/>
                  </a:lnTo>
                  <a:lnTo>
                    <a:pt x="196748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0" name="object 8"/>
            <p:cNvSpPr/>
            <p:nvPr/>
          </p:nvSpPr>
          <p:spPr>
            <a:xfrm>
              <a:off x="820080" y="1761840"/>
              <a:ext cx="1967400" cy="1060560"/>
            </a:xfrm>
            <a:custGeom>
              <a:avLst/>
              <a:gdLst>
                <a:gd name="textAreaLeft" fmla="*/ 0 w 1967400"/>
                <a:gd name="textAreaRight" fmla="*/ 1967760 w 1967400"/>
                <a:gd name="textAreaTop" fmla="*/ 0 h 1060560"/>
                <a:gd name="textAreaBottom" fmla="*/ 1060920 h 1060560"/>
              </a:gdLst>
              <a:ahLst/>
              <a:cxnLst/>
              <a:rect l="textAreaLeft" t="textAreaTop" r="textAreaRight" b="textAreaBottom"/>
              <a:pathLst>
                <a:path w="1967864" h="1061085">
                  <a:moveTo>
                    <a:pt x="0" y="0"/>
                  </a:moveTo>
                  <a:lnTo>
                    <a:pt x="1967483" y="0"/>
                  </a:lnTo>
                  <a:lnTo>
                    <a:pt x="1967483" y="861567"/>
                  </a:lnTo>
                  <a:lnTo>
                    <a:pt x="1904701" y="862024"/>
                  </a:lnTo>
                  <a:lnTo>
                    <a:pt x="1844586" y="863360"/>
                  </a:lnTo>
                  <a:lnTo>
                    <a:pt x="1787019" y="865523"/>
                  </a:lnTo>
                  <a:lnTo>
                    <a:pt x="1731877" y="868460"/>
                  </a:lnTo>
                  <a:lnTo>
                    <a:pt x="1679039" y="872121"/>
                  </a:lnTo>
                  <a:lnTo>
                    <a:pt x="1628385" y="876453"/>
                  </a:lnTo>
                  <a:lnTo>
                    <a:pt x="1579792" y="881404"/>
                  </a:lnTo>
                  <a:lnTo>
                    <a:pt x="1533140" y="886922"/>
                  </a:lnTo>
                  <a:lnTo>
                    <a:pt x="1488306" y="892955"/>
                  </a:lnTo>
                  <a:lnTo>
                    <a:pt x="1445171" y="899451"/>
                  </a:lnTo>
                  <a:lnTo>
                    <a:pt x="1403613" y="906359"/>
                  </a:lnTo>
                  <a:lnTo>
                    <a:pt x="1363509" y="913626"/>
                  </a:lnTo>
                  <a:lnTo>
                    <a:pt x="1324740" y="921200"/>
                  </a:lnTo>
                  <a:lnTo>
                    <a:pt x="1287184" y="929029"/>
                  </a:lnTo>
                  <a:lnTo>
                    <a:pt x="1215224" y="945246"/>
                  </a:lnTo>
                  <a:lnTo>
                    <a:pt x="1146661" y="961861"/>
                  </a:lnTo>
                  <a:lnTo>
                    <a:pt x="1080523" y="978458"/>
                  </a:lnTo>
                  <a:lnTo>
                    <a:pt x="1048060" y="986620"/>
                  </a:lnTo>
                  <a:lnTo>
                    <a:pt x="983742" y="1002411"/>
                  </a:lnTo>
                  <a:lnTo>
                    <a:pt x="919423" y="1017144"/>
                  </a:lnTo>
                  <a:lnTo>
                    <a:pt x="854134" y="1030404"/>
                  </a:lnTo>
                  <a:lnTo>
                    <a:pt x="786904" y="1041775"/>
                  </a:lnTo>
                  <a:lnTo>
                    <a:pt x="716764" y="1050842"/>
                  </a:lnTo>
                  <a:lnTo>
                    <a:pt x="642743" y="1057189"/>
                  </a:lnTo>
                  <a:lnTo>
                    <a:pt x="603974" y="1059212"/>
                  </a:lnTo>
                  <a:lnTo>
                    <a:pt x="563870" y="1060400"/>
                  </a:lnTo>
                  <a:lnTo>
                    <a:pt x="522312" y="1060699"/>
                  </a:lnTo>
                  <a:lnTo>
                    <a:pt x="479177" y="1060059"/>
                  </a:lnTo>
                  <a:lnTo>
                    <a:pt x="434343" y="1058427"/>
                  </a:lnTo>
                  <a:lnTo>
                    <a:pt x="387691" y="1055751"/>
                  </a:lnTo>
                  <a:lnTo>
                    <a:pt x="339098" y="1051979"/>
                  </a:lnTo>
                  <a:lnTo>
                    <a:pt x="288444" y="1047059"/>
                  </a:lnTo>
                  <a:lnTo>
                    <a:pt x="235606" y="1040940"/>
                  </a:lnTo>
                  <a:lnTo>
                    <a:pt x="180464" y="1033569"/>
                  </a:lnTo>
                  <a:lnTo>
                    <a:pt x="122897" y="1024894"/>
                  </a:lnTo>
                  <a:lnTo>
                    <a:pt x="62782" y="1014864"/>
                  </a:lnTo>
                  <a:lnTo>
                    <a:pt x="0" y="10034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240">
              <a:solidFill>
                <a:srgbClr val="68929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11" name="object 9"/>
          <p:cNvSpPr/>
          <p:nvPr/>
        </p:nvSpPr>
        <p:spPr>
          <a:xfrm>
            <a:off x="1278000" y="2029680"/>
            <a:ext cx="105048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Заявление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object 10"/>
          <p:cNvSpPr/>
          <p:nvPr/>
        </p:nvSpPr>
        <p:spPr>
          <a:xfrm>
            <a:off x="951660" y="3038924"/>
            <a:ext cx="1693080" cy="83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26676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800" b="0" strike="noStrike" spc="-12" dirty="0">
                <a:solidFill>
                  <a:srgbClr val="000000"/>
                </a:solidFill>
                <a:latin typeface="Calibri"/>
              </a:rPr>
              <a:t>Документы</a:t>
            </a:r>
            <a:r>
              <a:rPr lang="ru-RU" sz="1800" b="0" strike="noStrike" spc="-12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ru-RU" sz="1800" b="0" strike="noStrike" spc="-21" dirty="0">
                <a:solidFill>
                  <a:srgbClr val="000000"/>
                </a:solidFill>
                <a:latin typeface="Calibri"/>
              </a:rPr>
              <a:t>удостоверяющие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40572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2" dirty="0">
                <a:solidFill>
                  <a:srgbClr val="000000"/>
                </a:solidFill>
                <a:latin typeface="Calibri"/>
              </a:rPr>
              <a:t>личность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3" name="object 11"/>
          <p:cNvGrpSpPr/>
          <p:nvPr/>
        </p:nvGrpSpPr>
        <p:grpSpPr>
          <a:xfrm>
            <a:off x="3380400" y="1761840"/>
            <a:ext cx="2437920" cy="3431880"/>
            <a:chOff x="3380400" y="1761840"/>
            <a:chExt cx="2437920" cy="3431880"/>
          </a:xfrm>
        </p:grpSpPr>
        <p:sp>
          <p:nvSpPr>
            <p:cNvPr id="114" name="object 12"/>
            <p:cNvSpPr/>
            <p:nvPr/>
          </p:nvSpPr>
          <p:spPr>
            <a:xfrm>
              <a:off x="3380400" y="1761840"/>
              <a:ext cx="2437920" cy="3431880"/>
            </a:xfrm>
            <a:custGeom>
              <a:avLst/>
              <a:gdLst>
                <a:gd name="textAreaLeft" fmla="*/ 0 w 2437920"/>
                <a:gd name="textAreaRight" fmla="*/ 2438280 w 2437920"/>
                <a:gd name="textAreaTop" fmla="*/ 0 h 3431880"/>
                <a:gd name="textAreaBottom" fmla="*/ 3432240 h 3431880"/>
              </a:gdLst>
              <a:ahLst/>
              <a:cxnLst/>
              <a:rect l="textAreaLeft" t="textAreaTop" r="textAreaRight" b="textAreaBottom"/>
              <a:pathLst>
                <a:path w="2438400" h="3432175">
                  <a:moveTo>
                    <a:pt x="2438400" y="0"/>
                  </a:moveTo>
                  <a:lnTo>
                    <a:pt x="0" y="0"/>
                  </a:lnTo>
                  <a:lnTo>
                    <a:pt x="0" y="3246373"/>
                  </a:lnTo>
                  <a:lnTo>
                    <a:pt x="50100" y="3270565"/>
                  </a:lnTo>
                  <a:lnTo>
                    <a:pt x="98830" y="3292873"/>
                  </a:lnTo>
                  <a:lnTo>
                    <a:pt x="146226" y="3313341"/>
                  </a:lnTo>
                  <a:lnTo>
                    <a:pt x="192329" y="3332012"/>
                  </a:lnTo>
                  <a:lnTo>
                    <a:pt x="237177" y="3348931"/>
                  </a:lnTo>
                  <a:lnTo>
                    <a:pt x="280811" y="3364141"/>
                  </a:lnTo>
                  <a:lnTo>
                    <a:pt x="323268" y="3377687"/>
                  </a:lnTo>
                  <a:lnTo>
                    <a:pt x="364589" y="3389611"/>
                  </a:lnTo>
                  <a:lnTo>
                    <a:pt x="404812" y="3399958"/>
                  </a:lnTo>
                  <a:lnTo>
                    <a:pt x="443977" y="3408772"/>
                  </a:lnTo>
                  <a:lnTo>
                    <a:pt x="482123" y="3416096"/>
                  </a:lnTo>
                  <a:lnTo>
                    <a:pt x="555513" y="3426453"/>
                  </a:lnTo>
                  <a:lnTo>
                    <a:pt x="625298" y="3431377"/>
                  </a:lnTo>
                  <a:lnTo>
                    <a:pt x="658936" y="3431912"/>
                  </a:lnTo>
                  <a:lnTo>
                    <a:pt x="691790" y="3431221"/>
                  </a:lnTo>
                  <a:lnTo>
                    <a:pt x="755303" y="3426336"/>
                  </a:lnTo>
                  <a:lnTo>
                    <a:pt x="816151" y="3417071"/>
                  </a:lnTo>
                  <a:lnTo>
                    <a:pt x="874647" y="3403778"/>
                  </a:lnTo>
                  <a:lnTo>
                    <a:pt x="931104" y="3386807"/>
                  </a:lnTo>
                  <a:lnTo>
                    <a:pt x="985837" y="3366510"/>
                  </a:lnTo>
                  <a:lnTo>
                    <a:pt x="1039159" y="3343237"/>
                  </a:lnTo>
                  <a:lnTo>
                    <a:pt x="1091383" y="3317339"/>
                  </a:lnTo>
                  <a:lnTo>
                    <a:pt x="1142823" y="3289167"/>
                  </a:lnTo>
                  <a:lnTo>
                    <a:pt x="1193793" y="3259072"/>
                  </a:lnTo>
                  <a:lnTo>
                    <a:pt x="1270052" y="3211090"/>
                  </a:lnTo>
                  <a:lnTo>
                    <a:pt x="1425744" y="3109247"/>
                  </a:lnTo>
                  <a:lnTo>
                    <a:pt x="1479732" y="3074844"/>
                  </a:lnTo>
                  <a:lnTo>
                    <a:pt x="1535288" y="3040798"/>
                  </a:lnTo>
                  <a:lnTo>
                    <a:pt x="1592726" y="3007460"/>
                  </a:lnTo>
                  <a:lnTo>
                    <a:pt x="1652358" y="2975180"/>
                  </a:lnTo>
                  <a:lnTo>
                    <a:pt x="1714500" y="2944309"/>
                  </a:lnTo>
                  <a:lnTo>
                    <a:pt x="1779463" y="2915198"/>
                  </a:lnTo>
                  <a:lnTo>
                    <a:pt x="1847562" y="2888199"/>
                  </a:lnTo>
                  <a:lnTo>
                    <a:pt x="1919111" y="2863661"/>
                  </a:lnTo>
                  <a:lnTo>
                    <a:pt x="1956276" y="2852425"/>
                  </a:lnTo>
                  <a:lnTo>
                    <a:pt x="1994422" y="2841936"/>
                  </a:lnTo>
                  <a:lnTo>
                    <a:pt x="2033587" y="2832238"/>
                  </a:lnTo>
                  <a:lnTo>
                    <a:pt x="2073810" y="2823374"/>
                  </a:lnTo>
                  <a:lnTo>
                    <a:pt x="2115131" y="2815389"/>
                  </a:lnTo>
                  <a:lnTo>
                    <a:pt x="2157588" y="2808326"/>
                  </a:lnTo>
                  <a:lnTo>
                    <a:pt x="2201222" y="2802230"/>
                  </a:lnTo>
                  <a:lnTo>
                    <a:pt x="2246070" y="2797144"/>
                  </a:lnTo>
                  <a:lnTo>
                    <a:pt x="2292173" y="2793111"/>
                  </a:lnTo>
                  <a:lnTo>
                    <a:pt x="2339569" y="2790177"/>
                  </a:lnTo>
                  <a:lnTo>
                    <a:pt x="2388299" y="2788384"/>
                  </a:lnTo>
                  <a:lnTo>
                    <a:pt x="2438400" y="2787776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" name="object 13"/>
            <p:cNvSpPr/>
            <p:nvPr/>
          </p:nvSpPr>
          <p:spPr>
            <a:xfrm>
              <a:off x="3380400" y="1761840"/>
              <a:ext cx="2437920" cy="3431880"/>
            </a:xfrm>
            <a:custGeom>
              <a:avLst/>
              <a:gdLst>
                <a:gd name="textAreaLeft" fmla="*/ 0 w 2437920"/>
                <a:gd name="textAreaRight" fmla="*/ 2438280 w 2437920"/>
                <a:gd name="textAreaTop" fmla="*/ 0 h 3431880"/>
                <a:gd name="textAreaBottom" fmla="*/ 3432240 h 3431880"/>
              </a:gdLst>
              <a:ahLst/>
              <a:cxnLst/>
              <a:rect l="textAreaLeft" t="textAreaTop" r="textAreaRight" b="textAreaBottom"/>
              <a:pathLst>
                <a:path w="2438400" h="3432175">
                  <a:moveTo>
                    <a:pt x="0" y="0"/>
                  </a:moveTo>
                  <a:lnTo>
                    <a:pt x="2438400" y="0"/>
                  </a:lnTo>
                  <a:lnTo>
                    <a:pt x="2438400" y="2787776"/>
                  </a:lnTo>
                  <a:lnTo>
                    <a:pt x="2388299" y="2788384"/>
                  </a:lnTo>
                  <a:lnTo>
                    <a:pt x="2339569" y="2790177"/>
                  </a:lnTo>
                  <a:lnTo>
                    <a:pt x="2292173" y="2793111"/>
                  </a:lnTo>
                  <a:lnTo>
                    <a:pt x="2246070" y="2797144"/>
                  </a:lnTo>
                  <a:lnTo>
                    <a:pt x="2201222" y="2802230"/>
                  </a:lnTo>
                  <a:lnTo>
                    <a:pt x="2157588" y="2808326"/>
                  </a:lnTo>
                  <a:lnTo>
                    <a:pt x="2115131" y="2815389"/>
                  </a:lnTo>
                  <a:lnTo>
                    <a:pt x="2073810" y="2823374"/>
                  </a:lnTo>
                  <a:lnTo>
                    <a:pt x="2033587" y="2832238"/>
                  </a:lnTo>
                  <a:lnTo>
                    <a:pt x="1994422" y="2841936"/>
                  </a:lnTo>
                  <a:lnTo>
                    <a:pt x="1956276" y="2852425"/>
                  </a:lnTo>
                  <a:lnTo>
                    <a:pt x="1919111" y="2863661"/>
                  </a:lnTo>
                  <a:lnTo>
                    <a:pt x="1882886" y="2875600"/>
                  </a:lnTo>
                  <a:lnTo>
                    <a:pt x="1813101" y="2901413"/>
                  </a:lnTo>
                  <a:lnTo>
                    <a:pt x="1746609" y="2929512"/>
                  </a:lnTo>
                  <a:lnTo>
                    <a:pt x="1683096" y="2959546"/>
                  </a:lnTo>
                  <a:lnTo>
                    <a:pt x="1622248" y="2991165"/>
                  </a:lnTo>
                  <a:lnTo>
                    <a:pt x="1563752" y="3024018"/>
                  </a:lnTo>
                  <a:lnTo>
                    <a:pt x="1507295" y="3057755"/>
                  </a:lnTo>
                  <a:lnTo>
                    <a:pt x="1452562" y="3092023"/>
                  </a:lnTo>
                  <a:lnTo>
                    <a:pt x="1399240" y="3126473"/>
                  </a:lnTo>
                  <a:lnTo>
                    <a:pt x="1347016" y="3160754"/>
                  </a:lnTo>
                  <a:lnTo>
                    <a:pt x="1321218" y="3177721"/>
                  </a:lnTo>
                  <a:lnTo>
                    <a:pt x="1270052" y="3211090"/>
                  </a:lnTo>
                  <a:lnTo>
                    <a:pt x="1219200" y="3243413"/>
                  </a:lnTo>
                  <a:lnTo>
                    <a:pt x="1168347" y="3274338"/>
                  </a:lnTo>
                  <a:lnTo>
                    <a:pt x="1117181" y="3303516"/>
                  </a:lnTo>
                  <a:lnTo>
                    <a:pt x="1065388" y="3330595"/>
                  </a:lnTo>
                  <a:lnTo>
                    <a:pt x="1012655" y="3355224"/>
                  </a:lnTo>
                  <a:lnTo>
                    <a:pt x="958667" y="3377053"/>
                  </a:lnTo>
                  <a:lnTo>
                    <a:pt x="903111" y="3395730"/>
                  </a:lnTo>
                  <a:lnTo>
                    <a:pt x="845673" y="3410906"/>
                  </a:lnTo>
                  <a:lnTo>
                    <a:pt x="786041" y="3422229"/>
                  </a:lnTo>
                  <a:lnTo>
                    <a:pt x="723900" y="3429348"/>
                  </a:lnTo>
                  <a:lnTo>
                    <a:pt x="658936" y="3431912"/>
                  </a:lnTo>
                  <a:lnTo>
                    <a:pt x="625298" y="3431377"/>
                  </a:lnTo>
                  <a:lnTo>
                    <a:pt x="555513" y="3426453"/>
                  </a:lnTo>
                  <a:lnTo>
                    <a:pt x="482123" y="3416096"/>
                  </a:lnTo>
                  <a:lnTo>
                    <a:pt x="443977" y="3408772"/>
                  </a:lnTo>
                  <a:lnTo>
                    <a:pt x="404812" y="3399958"/>
                  </a:lnTo>
                  <a:lnTo>
                    <a:pt x="364589" y="3389611"/>
                  </a:lnTo>
                  <a:lnTo>
                    <a:pt x="323268" y="3377687"/>
                  </a:lnTo>
                  <a:lnTo>
                    <a:pt x="280811" y="3364141"/>
                  </a:lnTo>
                  <a:lnTo>
                    <a:pt x="237177" y="3348931"/>
                  </a:lnTo>
                  <a:lnTo>
                    <a:pt x="192329" y="3332012"/>
                  </a:lnTo>
                  <a:lnTo>
                    <a:pt x="146226" y="3313341"/>
                  </a:lnTo>
                  <a:lnTo>
                    <a:pt x="98830" y="3292873"/>
                  </a:lnTo>
                  <a:lnTo>
                    <a:pt x="50100" y="3270565"/>
                  </a:lnTo>
                  <a:lnTo>
                    <a:pt x="0" y="324637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240">
              <a:solidFill>
                <a:srgbClr val="68929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16" name="object 14"/>
          <p:cNvSpPr/>
          <p:nvPr/>
        </p:nvSpPr>
        <p:spPr>
          <a:xfrm>
            <a:off x="3613680" y="2032560"/>
            <a:ext cx="1992960" cy="111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317520" algn="just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Схема</a:t>
            </a:r>
            <a:r>
              <a:rPr lang="ru-RU" sz="18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границ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2600" indent="42480" algn="just">
              <a:lnSpc>
                <a:spcPct val="100000"/>
              </a:lnSpc>
              <a:spcBef>
                <a:spcPts val="6"/>
              </a:spcBef>
              <a:tabLst>
                <a:tab pos="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(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</a:t>
            </a:r>
            <a:r>
              <a:rPr lang="ru-RU" sz="1800" b="0" strike="noStrike" spc="-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использованием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системы</a:t>
            </a:r>
            <a:r>
              <a:rPr lang="ru-RU" sz="1800" b="0" strike="noStrike" spc="1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41">
                <a:solidFill>
                  <a:srgbClr val="000000"/>
                </a:solidFill>
                <a:latin typeface="Calibri"/>
              </a:rPr>
              <a:t>координат</a:t>
            </a:r>
            <a:r>
              <a:rPr lang="ru-RU" sz="1800" b="0" strike="noStrike" spc="-41">
                <a:solidFill>
                  <a:srgbClr val="000000"/>
                </a:solidFill>
                <a:latin typeface="Trebuchet MS"/>
              </a:rPr>
              <a:t>,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применяемой</a:t>
            </a:r>
            <a:r>
              <a:rPr lang="ru-RU" sz="1800" b="0" strike="noStrike" spc="-3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при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object 15"/>
          <p:cNvSpPr/>
          <p:nvPr/>
        </p:nvSpPr>
        <p:spPr>
          <a:xfrm>
            <a:off x="3729240" y="3130560"/>
            <a:ext cx="174096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2304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ведении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 Единого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государственного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object 16"/>
          <p:cNvSpPr/>
          <p:nvPr/>
        </p:nvSpPr>
        <p:spPr>
          <a:xfrm>
            <a:off x="4205160" y="3679200"/>
            <a:ext cx="78840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реестра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object 17"/>
          <p:cNvSpPr/>
          <p:nvPr/>
        </p:nvSpPr>
        <p:spPr>
          <a:xfrm>
            <a:off x="3857400" y="3953520"/>
            <a:ext cx="148608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недвижимости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0" name="object 18"/>
          <p:cNvGrpSpPr/>
          <p:nvPr/>
        </p:nvGrpSpPr>
        <p:grpSpPr>
          <a:xfrm>
            <a:off x="6641640" y="1761840"/>
            <a:ext cx="1968840" cy="1513440"/>
            <a:chOff x="6641640" y="1761840"/>
            <a:chExt cx="1968840" cy="1513440"/>
          </a:xfrm>
        </p:grpSpPr>
        <p:sp>
          <p:nvSpPr>
            <p:cNvPr id="121" name="object 19"/>
            <p:cNvSpPr/>
            <p:nvPr/>
          </p:nvSpPr>
          <p:spPr>
            <a:xfrm>
              <a:off x="6641640" y="1761840"/>
              <a:ext cx="1968840" cy="1513440"/>
            </a:xfrm>
            <a:custGeom>
              <a:avLst/>
              <a:gdLst>
                <a:gd name="textAreaLeft" fmla="*/ 0 w 1968840"/>
                <a:gd name="textAreaRight" fmla="*/ 1969200 w 1968840"/>
                <a:gd name="textAreaTop" fmla="*/ 0 h 1513440"/>
                <a:gd name="textAreaBottom" fmla="*/ 1513800 h 1513440"/>
              </a:gdLst>
              <a:ahLst/>
              <a:cxnLst/>
              <a:rect l="textAreaLeft" t="textAreaTop" r="textAreaRight" b="textAreaBottom"/>
              <a:pathLst>
                <a:path w="1969134" h="1513839">
                  <a:moveTo>
                    <a:pt x="1969007" y="0"/>
                  </a:moveTo>
                  <a:lnTo>
                    <a:pt x="0" y="0"/>
                  </a:lnTo>
                  <a:lnTo>
                    <a:pt x="0" y="1431797"/>
                  </a:lnTo>
                  <a:lnTo>
                    <a:pt x="59062" y="1447187"/>
                  </a:lnTo>
                  <a:lnTo>
                    <a:pt x="115764" y="1460802"/>
                  </a:lnTo>
                  <a:lnTo>
                    <a:pt x="170208" y="1472704"/>
                  </a:lnTo>
                  <a:lnTo>
                    <a:pt x="222492" y="1482954"/>
                  </a:lnTo>
                  <a:lnTo>
                    <a:pt x="272717" y="1491614"/>
                  </a:lnTo>
                  <a:lnTo>
                    <a:pt x="320985" y="1498744"/>
                  </a:lnTo>
                  <a:lnTo>
                    <a:pt x="367395" y="1504406"/>
                  </a:lnTo>
                  <a:lnTo>
                    <a:pt x="412047" y="1508662"/>
                  </a:lnTo>
                  <a:lnTo>
                    <a:pt x="455043" y="1511573"/>
                  </a:lnTo>
                  <a:lnTo>
                    <a:pt x="496482" y="1513201"/>
                  </a:lnTo>
                  <a:lnTo>
                    <a:pt x="536465" y="1513605"/>
                  </a:lnTo>
                  <a:lnTo>
                    <a:pt x="575092" y="1512849"/>
                  </a:lnTo>
                  <a:lnTo>
                    <a:pt x="648681" y="1508100"/>
                  </a:lnTo>
                  <a:lnTo>
                    <a:pt x="718053" y="1499442"/>
                  </a:lnTo>
                  <a:lnTo>
                    <a:pt x="784011" y="1487368"/>
                  </a:lnTo>
                  <a:lnTo>
                    <a:pt x="847358" y="1472368"/>
                  </a:lnTo>
                  <a:lnTo>
                    <a:pt x="908897" y="1454934"/>
                  </a:lnTo>
                  <a:lnTo>
                    <a:pt x="969432" y="1435555"/>
                  </a:lnTo>
                  <a:lnTo>
                    <a:pt x="1029767" y="1414723"/>
                  </a:lnTo>
                  <a:lnTo>
                    <a:pt x="1121649" y="1381824"/>
                  </a:lnTo>
                  <a:lnTo>
                    <a:pt x="1184996" y="1359507"/>
                  </a:lnTo>
                  <a:lnTo>
                    <a:pt x="1250954" y="1337455"/>
                  </a:lnTo>
                  <a:lnTo>
                    <a:pt x="1320326" y="1316159"/>
                  </a:lnTo>
                  <a:lnTo>
                    <a:pt x="1393915" y="1296110"/>
                  </a:lnTo>
                  <a:lnTo>
                    <a:pt x="1432542" y="1286706"/>
                  </a:lnTo>
                  <a:lnTo>
                    <a:pt x="1472525" y="1277798"/>
                  </a:lnTo>
                  <a:lnTo>
                    <a:pt x="1513964" y="1269447"/>
                  </a:lnTo>
                  <a:lnTo>
                    <a:pt x="1556960" y="1261715"/>
                  </a:lnTo>
                  <a:lnTo>
                    <a:pt x="1601612" y="1254662"/>
                  </a:lnTo>
                  <a:lnTo>
                    <a:pt x="1648022" y="1248351"/>
                  </a:lnTo>
                  <a:lnTo>
                    <a:pt x="1696290" y="1242843"/>
                  </a:lnTo>
                  <a:lnTo>
                    <a:pt x="1746515" y="1238198"/>
                  </a:lnTo>
                  <a:lnTo>
                    <a:pt x="1798799" y="1234479"/>
                  </a:lnTo>
                  <a:lnTo>
                    <a:pt x="1853243" y="1231746"/>
                  </a:lnTo>
                  <a:lnTo>
                    <a:pt x="1909945" y="1230062"/>
                  </a:lnTo>
                  <a:lnTo>
                    <a:pt x="1969007" y="1229486"/>
                  </a:lnTo>
                  <a:lnTo>
                    <a:pt x="1969007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2" name="object 20"/>
            <p:cNvSpPr/>
            <p:nvPr/>
          </p:nvSpPr>
          <p:spPr>
            <a:xfrm>
              <a:off x="6641640" y="1761840"/>
              <a:ext cx="1968840" cy="1513440"/>
            </a:xfrm>
            <a:custGeom>
              <a:avLst/>
              <a:gdLst>
                <a:gd name="textAreaLeft" fmla="*/ 0 w 1968840"/>
                <a:gd name="textAreaRight" fmla="*/ 1969200 w 1968840"/>
                <a:gd name="textAreaTop" fmla="*/ 0 h 1513440"/>
                <a:gd name="textAreaBottom" fmla="*/ 1513800 h 1513440"/>
              </a:gdLst>
              <a:ahLst/>
              <a:cxnLst/>
              <a:rect l="textAreaLeft" t="textAreaTop" r="textAreaRight" b="textAreaBottom"/>
              <a:pathLst>
                <a:path w="1969134" h="1513839">
                  <a:moveTo>
                    <a:pt x="0" y="0"/>
                  </a:moveTo>
                  <a:lnTo>
                    <a:pt x="1969007" y="0"/>
                  </a:lnTo>
                  <a:lnTo>
                    <a:pt x="1969007" y="1229486"/>
                  </a:lnTo>
                  <a:lnTo>
                    <a:pt x="1909945" y="1230062"/>
                  </a:lnTo>
                  <a:lnTo>
                    <a:pt x="1853243" y="1231746"/>
                  </a:lnTo>
                  <a:lnTo>
                    <a:pt x="1798799" y="1234479"/>
                  </a:lnTo>
                  <a:lnTo>
                    <a:pt x="1746515" y="1238198"/>
                  </a:lnTo>
                  <a:lnTo>
                    <a:pt x="1696290" y="1242843"/>
                  </a:lnTo>
                  <a:lnTo>
                    <a:pt x="1648022" y="1248351"/>
                  </a:lnTo>
                  <a:lnTo>
                    <a:pt x="1601612" y="1254662"/>
                  </a:lnTo>
                  <a:lnTo>
                    <a:pt x="1556960" y="1261715"/>
                  </a:lnTo>
                  <a:lnTo>
                    <a:pt x="1513964" y="1269447"/>
                  </a:lnTo>
                  <a:lnTo>
                    <a:pt x="1472525" y="1277798"/>
                  </a:lnTo>
                  <a:lnTo>
                    <a:pt x="1432542" y="1286706"/>
                  </a:lnTo>
                  <a:lnTo>
                    <a:pt x="1393915" y="1296110"/>
                  </a:lnTo>
                  <a:lnTo>
                    <a:pt x="1356543" y="1305948"/>
                  </a:lnTo>
                  <a:lnTo>
                    <a:pt x="1285163" y="1326682"/>
                  </a:lnTo>
                  <a:lnTo>
                    <a:pt x="1217598" y="1348417"/>
                  </a:lnTo>
                  <a:lnTo>
                    <a:pt x="1153046" y="1370663"/>
                  </a:lnTo>
                  <a:lnTo>
                    <a:pt x="1090704" y="1392929"/>
                  </a:lnTo>
                  <a:lnTo>
                    <a:pt x="1060110" y="1403916"/>
                  </a:lnTo>
                  <a:lnTo>
                    <a:pt x="1029767" y="1414723"/>
                  </a:lnTo>
                  <a:lnTo>
                    <a:pt x="969432" y="1435555"/>
                  </a:lnTo>
                  <a:lnTo>
                    <a:pt x="908897" y="1454934"/>
                  </a:lnTo>
                  <a:lnTo>
                    <a:pt x="847358" y="1472368"/>
                  </a:lnTo>
                  <a:lnTo>
                    <a:pt x="784011" y="1487368"/>
                  </a:lnTo>
                  <a:lnTo>
                    <a:pt x="718053" y="1499442"/>
                  </a:lnTo>
                  <a:lnTo>
                    <a:pt x="648681" y="1508100"/>
                  </a:lnTo>
                  <a:lnTo>
                    <a:pt x="575092" y="1512849"/>
                  </a:lnTo>
                  <a:lnTo>
                    <a:pt x="536465" y="1513605"/>
                  </a:lnTo>
                  <a:lnTo>
                    <a:pt x="496482" y="1513201"/>
                  </a:lnTo>
                  <a:lnTo>
                    <a:pt x="455043" y="1511573"/>
                  </a:lnTo>
                  <a:lnTo>
                    <a:pt x="412047" y="1508662"/>
                  </a:lnTo>
                  <a:lnTo>
                    <a:pt x="367395" y="1504406"/>
                  </a:lnTo>
                  <a:lnTo>
                    <a:pt x="320985" y="1498744"/>
                  </a:lnTo>
                  <a:lnTo>
                    <a:pt x="272717" y="1491614"/>
                  </a:lnTo>
                  <a:lnTo>
                    <a:pt x="222492" y="1482954"/>
                  </a:lnTo>
                  <a:lnTo>
                    <a:pt x="170208" y="1472704"/>
                  </a:lnTo>
                  <a:lnTo>
                    <a:pt x="115764" y="1460802"/>
                  </a:lnTo>
                  <a:lnTo>
                    <a:pt x="59062" y="1447187"/>
                  </a:lnTo>
                  <a:lnTo>
                    <a:pt x="0" y="143179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240">
              <a:solidFill>
                <a:srgbClr val="68929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23" name="object 21"/>
          <p:cNvSpPr/>
          <p:nvPr/>
        </p:nvSpPr>
        <p:spPr>
          <a:xfrm>
            <a:off x="6782040" y="2076840"/>
            <a:ext cx="168876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495360" indent="-48312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Топографическая 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съемка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4" name="object 22"/>
          <p:cNvGrpSpPr/>
          <p:nvPr/>
        </p:nvGrpSpPr>
        <p:grpSpPr>
          <a:xfrm>
            <a:off x="9430560" y="1772280"/>
            <a:ext cx="1967400" cy="3578040"/>
            <a:chOff x="9430560" y="1772280"/>
            <a:chExt cx="1967400" cy="3578040"/>
          </a:xfrm>
        </p:grpSpPr>
        <p:sp>
          <p:nvSpPr>
            <p:cNvPr id="125" name="object 23"/>
            <p:cNvSpPr/>
            <p:nvPr/>
          </p:nvSpPr>
          <p:spPr>
            <a:xfrm>
              <a:off x="9430560" y="1772280"/>
              <a:ext cx="1967400" cy="3578040"/>
            </a:xfrm>
            <a:custGeom>
              <a:avLst/>
              <a:gdLst>
                <a:gd name="textAreaLeft" fmla="*/ 0 w 1967400"/>
                <a:gd name="textAreaRight" fmla="*/ 1967760 w 1967400"/>
                <a:gd name="textAreaTop" fmla="*/ 0 h 3578040"/>
                <a:gd name="textAreaBottom" fmla="*/ 3578400 h 3578040"/>
              </a:gdLst>
              <a:ahLst/>
              <a:cxnLst/>
              <a:rect l="textAreaLeft" t="textAreaTop" r="textAreaRight" b="textAreaBottom"/>
              <a:pathLst>
                <a:path w="1967865" h="3578225">
                  <a:moveTo>
                    <a:pt x="1967484" y="0"/>
                  </a:moveTo>
                  <a:lnTo>
                    <a:pt x="0" y="0"/>
                  </a:lnTo>
                  <a:lnTo>
                    <a:pt x="0" y="3384423"/>
                  </a:lnTo>
                  <a:lnTo>
                    <a:pt x="45399" y="3412657"/>
                  </a:lnTo>
                  <a:lnTo>
                    <a:pt x="89403" y="3438412"/>
                  </a:lnTo>
                  <a:lnTo>
                    <a:pt x="132056" y="3461754"/>
                  </a:lnTo>
                  <a:lnTo>
                    <a:pt x="173403" y="3482747"/>
                  </a:lnTo>
                  <a:lnTo>
                    <a:pt x="213489" y="3501457"/>
                  </a:lnTo>
                  <a:lnTo>
                    <a:pt x="252360" y="3517948"/>
                  </a:lnTo>
                  <a:lnTo>
                    <a:pt x="290059" y="3532286"/>
                  </a:lnTo>
                  <a:lnTo>
                    <a:pt x="326633" y="3544536"/>
                  </a:lnTo>
                  <a:lnTo>
                    <a:pt x="396583" y="3563031"/>
                  </a:lnTo>
                  <a:lnTo>
                    <a:pt x="462570" y="3573954"/>
                  </a:lnTo>
                  <a:lnTo>
                    <a:pt x="524954" y="3577827"/>
                  </a:lnTo>
                  <a:lnTo>
                    <a:pt x="554908" y="3577282"/>
                  </a:lnTo>
                  <a:lnTo>
                    <a:pt x="612564" y="3571554"/>
                  </a:lnTo>
                  <a:lnTo>
                    <a:pt x="667518" y="3560077"/>
                  </a:lnTo>
                  <a:lnTo>
                    <a:pt x="720131" y="3543372"/>
                  </a:lnTo>
                  <a:lnTo>
                    <a:pt x="770762" y="3521959"/>
                  </a:lnTo>
                  <a:lnTo>
                    <a:pt x="819772" y="3496360"/>
                  </a:lnTo>
                  <a:lnTo>
                    <a:pt x="867521" y="3467094"/>
                  </a:lnTo>
                  <a:lnTo>
                    <a:pt x="914369" y="3434683"/>
                  </a:lnTo>
                  <a:lnTo>
                    <a:pt x="960678" y="3399647"/>
                  </a:lnTo>
                  <a:lnTo>
                    <a:pt x="1006805" y="3362508"/>
                  </a:lnTo>
                  <a:lnTo>
                    <a:pt x="1123701" y="3263872"/>
                  </a:lnTo>
                  <a:lnTo>
                    <a:pt x="1172036" y="3223470"/>
                  </a:lnTo>
                  <a:lnTo>
                    <a:pt x="1221811" y="3183308"/>
                  </a:lnTo>
                  <a:lnTo>
                    <a:pt x="1273388" y="3143906"/>
                  </a:lnTo>
                  <a:lnTo>
                    <a:pt x="1327127" y="3105785"/>
                  </a:lnTo>
                  <a:lnTo>
                    <a:pt x="1383387" y="3069465"/>
                  </a:lnTo>
                  <a:lnTo>
                    <a:pt x="1442529" y="3035469"/>
                  </a:lnTo>
                  <a:lnTo>
                    <a:pt x="1504913" y="3004315"/>
                  </a:lnTo>
                  <a:lnTo>
                    <a:pt x="1570900" y="2976526"/>
                  </a:lnTo>
                  <a:lnTo>
                    <a:pt x="1640850" y="2952622"/>
                  </a:lnTo>
                  <a:lnTo>
                    <a:pt x="1715123" y="2933123"/>
                  </a:lnTo>
                  <a:lnTo>
                    <a:pt x="1753994" y="2925188"/>
                  </a:lnTo>
                  <a:lnTo>
                    <a:pt x="1794080" y="2918550"/>
                  </a:lnTo>
                  <a:lnTo>
                    <a:pt x="1835427" y="2913274"/>
                  </a:lnTo>
                  <a:lnTo>
                    <a:pt x="1878080" y="2909425"/>
                  </a:lnTo>
                  <a:lnTo>
                    <a:pt x="1922084" y="2907068"/>
                  </a:lnTo>
                  <a:lnTo>
                    <a:pt x="1967484" y="2906268"/>
                  </a:lnTo>
                  <a:lnTo>
                    <a:pt x="196748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" name="object 24"/>
            <p:cNvSpPr/>
            <p:nvPr/>
          </p:nvSpPr>
          <p:spPr>
            <a:xfrm>
              <a:off x="9430560" y="1772280"/>
              <a:ext cx="1967400" cy="3578040"/>
            </a:xfrm>
            <a:custGeom>
              <a:avLst/>
              <a:gdLst>
                <a:gd name="textAreaLeft" fmla="*/ 0 w 1967400"/>
                <a:gd name="textAreaRight" fmla="*/ 1967760 w 1967400"/>
                <a:gd name="textAreaTop" fmla="*/ 0 h 3578040"/>
                <a:gd name="textAreaBottom" fmla="*/ 3578400 h 3578040"/>
              </a:gdLst>
              <a:ahLst/>
              <a:cxnLst/>
              <a:rect l="textAreaLeft" t="textAreaTop" r="textAreaRight" b="textAreaBottom"/>
              <a:pathLst>
                <a:path w="1967865" h="3578225">
                  <a:moveTo>
                    <a:pt x="0" y="0"/>
                  </a:moveTo>
                  <a:lnTo>
                    <a:pt x="1967484" y="0"/>
                  </a:lnTo>
                  <a:lnTo>
                    <a:pt x="1967484" y="2906268"/>
                  </a:lnTo>
                  <a:lnTo>
                    <a:pt x="1922084" y="2907068"/>
                  </a:lnTo>
                  <a:lnTo>
                    <a:pt x="1878080" y="2909425"/>
                  </a:lnTo>
                  <a:lnTo>
                    <a:pt x="1835427" y="2913274"/>
                  </a:lnTo>
                  <a:lnTo>
                    <a:pt x="1794080" y="2918550"/>
                  </a:lnTo>
                  <a:lnTo>
                    <a:pt x="1753994" y="2925188"/>
                  </a:lnTo>
                  <a:lnTo>
                    <a:pt x="1715123" y="2933123"/>
                  </a:lnTo>
                  <a:lnTo>
                    <a:pt x="1677424" y="2942289"/>
                  </a:lnTo>
                  <a:lnTo>
                    <a:pt x="1605358" y="2964056"/>
                  </a:lnTo>
                  <a:lnTo>
                    <a:pt x="1537434" y="2989968"/>
                  </a:lnTo>
                  <a:lnTo>
                    <a:pt x="1473293" y="3019504"/>
                  </a:lnTo>
                  <a:lnTo>
                    <a:pt x="1412575" y="3052144"/>
                  </a:lnTo>
                  <a:lnTo>
                    <a:pt x="1354919" y="3087367"/>
                  </a:lnTo>
                  <a:lnTo>
                    <a:pt x="1299965" y="3124652"/>
                  </a:lnTo>
                  <a:lnTo>
                    <a:pt x="1247352" y="3163479"/>
                  </a:lnTo>
                  <a:lnTo>
                    <a:pt x="1196721" y="3203326"/>
                  </a:lnTo>
                  <a:lnTo>
                    <a:pt x="1147711" y="3243674"/>
                  </a:lnTo>
                  <a:lnTo>
                    <a:pt x="1099962" y="3284000"/>
                  </a:lnTo>
                  <a:lnTo>
                    <a:pt x="1076448" y="3303993"/>
                  </a:lnTo>
                  <a:lnTo>
                    <a:pt x="1053114" y="3323785"/>
                  </a:lnTo>
                  <a:lnTo>
                    <a:pt x="1006805" y="3362508"/>
                  </a:lnTo>
                  <a:lnTo>
                    <a:pt x="960678" y="3399647"/>
                  </a:lnTo>
                  <a:lnTo>
                    <a:pt x="914369" y="3434683"/>
                  </a:lnTo>
                  <a:lnTo>
                    <a:pt x="867521" y="3467094"/>
                  </a:lnTo>
                  <a:lnTo>
                    <a:pt x="819772" y="3496360"/>
                  </a:lnTo>
                  <a:lnTo>
                    <a:pt x="770762" y="3521959"/>
                  </a:lnTo>
                  <a:lnTo>
                    <a:pt x="720131" y="3543372"/>
                  </a:lnTo>
                  <a:lnTo>
                    <a:pt x="667518" y="3560077"/>
                  </a:lnTo>
                  <a:lnTo>
                    <a:pt x="612564" y="3571554"/>
                  </a:lnTo>
                  <a:lnTo>
                    <a:pt x="554908" y="3577282"/>
                  </a:lnTo>
                  <a:lnTo>
                    <a:pt x="524954" y="3577827"/>
                  </a:lnTo>
                  <a:lnTo>
                    <a:pt x="494190" y="3576739"/>
                  </a:lnTo>
                  <a:lnTo>
                    <a:pt x="430049" y="3569407"/>
                  </a:lnTo>
                  <a:lnTo>
                    <a:pt x="362125" y="3554762"/>
                  </a:lnTo>
                  <a:lnTo>
                    <a:pt x="290059" y="3532286"/>
                  </a:lnTo>
                  <a:lnTo>
                    <a:pt x="252360" y="3517948"/>
                  </a:lnTo>
                  <a:lnTo>
                    <a:pt x="213489" y="3501457"/>
                  </a:lnTo>
                  <a:lnTo>
                    <a:pt x="173403" y="3482747"/>
                  </a:lnTo>
                  <a:lnTo>
                    <a:pt x="132056" y="3461754"/>
                  </a:lnTo>
                  <a:lnTo>
                    <a:pt x="89403" y="3438412"/>
                  </a:lnTo>
                  <a:lnTo>
                    <a:pt x="45399" y="3412657"/>
                  </a:lnTo>
                  <a:lnTo>
                    <a:pt x="0" y="338442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239">
              <a:solidFill>
                <a:srgbClr val="68929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27" name="object 25"/>
          <p:cNvSpPr/>
          <p:nvPr/>
        </p:nvSpPr>
        <p:spPr>
          <a:xfrm>
            <a:off x="9519840" y="2239200"/>
            <a:ext cx="1792800" cy="83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39132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800" b="0" strike="noStrike" spc="-12" dirty="0">
                <a:solidFill>
                  <a:srgbClr val="000000"/>
                </a:solidFill>
                <a:latin typeface="Calibri"/>
              </a:rPr>
              <a:t>Документ</a:t>
            </a:r>
            <a:r>
              <a:rPr lang="ru-RU" sz="1800" b="0" strike="noStrike" spc="-12" dirty="0">
                <a:solidFill>
                  <a:srgbClr val="000000"/>
                </a:solidFill>
                <a:latin typeface="Trebuchet MS"/>
              </a:rPr>
              <a:t>, </a:t>
            </a:r>
            <a:r>
              <a:rPr lang="ru-RU" sz="1800" b="0" strike="noStrike" spc="-12" dirty="0">
                <a:solidFill>
                  <a:srgbClr val="000000"/>
                </a:solidFill>
                <a:latin typeface="Calibri"/>
              </a:rPr>
              <a:t>подтверждающий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 dirty="0">
                <a:solidFill>
                  <a:srgbClr val="000000"/>
                </a:solidFill>
                <a:latin typeface="Calibri"/>
              </a:rPr>
              <a:t>право</a:t>
            </a:r>
            <a:r>
              <a:rPr lang="ru-RU" sz="1800" b="0" strike="noStrike" spc="29" dirty="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26" dirty="0">
                <a:solidFill>
                  <a:srgbClr val="000000"/>
                </a:solidFill>
                <a:latin typeface="Calibri"/>
              </a:rPr>
              <a:t>на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object 26"/>
          <p:cNvSpPr/>
          <p:nvPr/>
        </p:nvSpPr>
        <p:spPr>
          <a:xfrm>
            <a:off x="9717840" y="3062160"/>
            <a:ext cx="139536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стационарное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59760">
              <a:lnSpc>
                <a:spcPct val="100000"/>
              </a:lnSpc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предприятие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object 27"/>
          <p:cNvSpPr/>
          <p:nvPr/>
        </p:nvSpPr>
        <p:spPr>
          <a:xfrm>
            <a:off x="9655200" y="3611160"/>
            <a:ext cx="152064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363240" indent="-35064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общественного питания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0" name="object 28"/>
          <p:cNvGrpSpPr/>
          <p:nvPr/>
        </p:nvGrpSpPr>
        <p:grpSpPr>
          <a:xfrm>
            <a:off x="6458760" y="3557160"/>
            <a:ext cx="2151720" cy="1824480"/>
            <a:chOff x="6458760" y="3557160"/>
            <a:chExt cx="2151720" cy="1824480"/>
          </a:xfrm>
        </p:grpSpPr>
        <p:sp>
          <p:nvSpPr>
            <p:cNvPr id="131" name="object 29"/>
            <p:cNvSpPr/>
            <p:nvPr/>
          </p:nvSpPr>
          <p:spPr>
            <a:xfrm>
              <a:off x="6458760" y="3557160"/>
              <a:ext cx="2151720" cy="1824480"/>
            </a:xfrm>
            <a:custGeom>
              <a:avLst/>
              <a:gdLst>
                <a:gd name="textAreaLeft" fmla="*/ 0 w 2151720"/>
                <a:gd name="textAreaRight" fmla="*/ 2152080 w 2151720"/>
                <a:gd name="textAreaTop" fmla="*/ 0 h 1824480"/>
                <a:gd name="textAreaBottom" fmla="*/ 1824840 h 1824480"/>
              </a:gdLst>
              <a:ahLst/>
              <a:cxnLst/>
              <a:rect l="textAreaLeft" t="textAreaTop" r="textAreaRight" b="textAreaBottom"/>
              <a:pathLst>
                <a:path w="2152015" h="1824989">
                  <a:moveTo>
                    <a:pt x="1852548" y="311150"/>
                  </a:moveTo>
                  <a:lnTo>
                    <a:pt x="0" y="311150"/>
                  </a:lnTo>
                  <a:lnTo>
                    <a:pt x="0" y="1759585"/>
                  </a:lnTo>
                  <a:lnTo>
                    <a:pt x="59119" y="1773843"/>
                  </a:lnTo>
                  <a:lnTo>
                    <a:pt x="115725" y="1786185"/>
                  </a:lnTo>
                  <a:lnTo>
                    <a:pt x="169933" y="1796683"/>
                  </a:lnTo>
                  <a:lnTo>
                    <a:pt x="221858" y="1805410"/>
                  </a:lnTo>
                  <a:lnTo>
                    <a:pt x="271612" y="1812437"/>
                  </a:lnTo>
                  <a:lnTo>
                    <a:pt x="319311" y="1817836"/>
                  </a:lnTo>
                  <a:lnTo>
                    <a:pt x="365068" y="1821680"/>
                  </a:lnTo>
                  <a:lnTo>
                    <a:pt x="408998" y="1824040"/>
                  </a:lnTo>
                  <a:lnTo>
                    <a:pt x="451214" y="1824988"/>
                  </a:lnTo>
                  <a:lnTo>
                    <a:pt x="491832" y="1824597"/>
                  </a:lnTo>
                  <a:lnTo>
                    <a:pt x="530965" y="1822938"/>
                  </a:lnTo>
                  <a:lnTo>
                    <a:pt x="605234" y="1816106"/>
                  </a:lnTo>
                  <a:lnTo>
                    <a:pt x="674934" y="1805067"/>
                  </a:lnTo>
                  <a:lnTo>
                    <a:pt x="740980" y="1790398"/>
                  </a:lnTo>
                  <a:lnTo>
                    <a:pt x="804284" y="1772676"/>
                  </a:lnTo>
                  <a:lnTo>
                    <a:pt x="865760" y="1752476"/>
                  </a:lnTo>
                  <a:lnTo>
                    <a:pt x="926322" y="1730375"/>
                  </a:lnTo>
                  <a:lnTo>
                    <a:pt x="1111657" y="1658424"/>
                  </a:lnTo>
                  <a:lnTo>
                    <a:pt x="1144278" y="1646365"/>
                  </a:lnTo>
                  <a:lnTo>
                    <a:pt x="1212030" y="1622837"/>
                  </a:lnTo>
                  <a:lnTo>
                    <a:pt x="1283894" y="1600578"/>
                  </a:lnTo>
                  <a:lnTo>
                    <a:pt x="1321652" y="1590103"/>
                  </a:lnTo>
                  <a:lnTo>
                    <a:pt x="1360781" y="1580162"/>
                  </a:lnTo>
                  <a:lnTo>
                    <a:pt x="1401394" y="1570825"/>
                  </a:lnTo>
                  <a:lnTo>
                    <a:pt x="1443605" y="1562166"/>
                  </a:lnTo>
                  <a:lnTo>
                    <a:pt x="1487529" y="1554255"/>
                  </a:lnTo>
                  <a:lnTo>
                    <a:pt x="1533281" y="1547166"/>
                  </a:lnTo>
                  <a:lnTo>
                    <a:pt x="1580973" y="1540969"/>
                  </a:lnTo>
                  <a:lnTo>
                    <a:pt x="1630721" y="1535738"/>
                  </a:lnTo>
                  <a:lnTo>
                    <a:pt x="1682638" y="1531544"/>
                  </a:lnTo>
                  <a:lnTo>
                    <a:pt x="1736839" y="1528459"/>
                  </a:lnTo>
                  <a:lnTo>
                    <a:pt x="1793438" y="1526555"/>
                  </a:lnTo>
                  <a:lnTo>
                    <a:pt x="1852548" y="1525905"/>
                  </a:lnTo>
                  <a:lnTo>
                    <a:pt x="1852548" y="311150"/>
                  </a:lnTo>
                  <a:close/>
                </a:path>
                <a:path w="2152015" h="1824989">
                  <a:moveTo>
                    <a:pt x="1992503" y="153670"/>
                  </a:moveTo>
                  <a:lnTo>
                    <a:pt x="152654" y="153670"/>
                  </a:lnTo>
                  <a:lnTo>
                    <a:pt x="152654" y="311150"/>
                  </a:lnTo>
                  <a:lnTo>
                    <a:pt x="1852548" y="311150"/>
                  </a:lnTo>
                  <a:lnTo>
                    <a:pt x="1852548" y="1384427"/>
                  </a:lnTo>
                  <a:lnTo>
                    <a:pt x="1864576" y="1383117"/>
                  </a:lnTo>
                  <a:lnTo>
                    <a:pt x="1896284" y="1380236"/>
                  </a:lnTo>
                  <a:lnTo>
                    <a:pt x="1941113" y="1377354"/>
                  </a:lnTo>
                  <a:lnTo>
                    <a:pt x="1992503" y="1376045"/>
                  </a:lnTo>
                  <a:lnTo>
                    <a:pt x="1992503" y="153670"/>
                  </a:lnTo>
                  <a:close/>
                </a:path>
                <a:path w="2152015" h="1824989">
                  <a:moveTo>
                    <a:pt x="2151888" y="0"/>
                  </a:moveTo>
                  <a:lnTo>
                    <a:pt x="296037" y="0"/>
                  </a:lnTo>
                  <a:lnTo>
                    <a:pt x="296037" y="153670"/>
                  </a:lnTo>
                  <a:lnTo>
                    <a:pt x="1992503" y="153670"/>
                  </a:lnTo>
                  <a:lnTo>
                    <a:pt x="1992503" y="1224915"/>
                  </a:lnTo>
                  <a:lnTo>
                    <a:pt x="2006191" y="1223922"/>
                  </a:lnTo>
                  <a:lnTo>
                    <a:pt x="2042287" y="1221740"/>
                  </a:lnTo>
                  <a:lnTo>
                    <a:pt x="2093337" y="1219557"/>
                  </a:lnTo>
                  <a:lnTo>
                    <a:pt x="2151888" y="1218565"/>
                  </a:lnTo>
                  <a:lnTo>
                    <a:pt x="215188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object 30"/>
            <p:cNvSpPr/>
            <p:nvPr/>
          </p:nvSpPr>
          <p:spPr>
            <a:xfrm>
              <a:off x="6458760" y="3557160"/>
              <a:ext cx="2151720" cy="1824480"/>
            </a:xfrm>
            <a:custGeom>
              <a:avLst/>
              <a:gdLst>
                <a:gd name="textAreaLeft" fmla="*/ 0 w 2151720"/>
                <a:gd name="textAreaRight" fmla="*/ 2152080 w 2151720"/>
                <a:gd name="textAreaTop" fmla="*/ 0 h 1824480"/>
                <a:gd name="textAreaBottom" fmla="*/ 1824840 h 1824480"/>
              </a:gdLst>
              <a:ahLst/>
              <a:cxnLst/>
              <a:rect l="textAreaLeft" t="textAreaTop" r="textAreaRight" b="textAreaBottom"/>
              <a:pathLst>
                <a:path w="2152015" h="1824989">
                  <a:moveTo>
                    <a:pt x="0" y="311150"/>
                  </a:moveTo>
                  <a:lnTo>
                    <a:pt x="1852548" y="311150"/>
                  </a:lnTo>
                  <a:lnTo>
                    <a:pt x="1852548" y="1525905"/>
                  </a:lnTo>
                  <a:lnTo>
                    <a:pt x="1793438" y="1526555"/>
                  </a:lnTo>
                  <a:lnTo>
                    <a:pt x="1736839" y="1528459"/>
                  </a:lnTo>
                  <a:lnTo>
                    <a:pt x="1682638" y="1531544"/>
                  </a:lnTo>
                  <a:lnTo>
                    <a:pt x="1630721" y="1535738"/>
                  </a:lnTo>
                  <a:lnTo>
                    <a:pt x="1580973" y="1540969"/>
                  </a:lnTo>
                  <a:lnTo>
                    <a:pt x="1533281" y="1547166"/>
                  </a:lnTo>
                  <a:lnTo>
                    <a:pt x="1487529" y="1554255"/>
                  </a:lnTo>
                  <a:lnTo>
                    <a:pt x="1443605" y="1562166"/>
                  </a:lnTo>
                  <a:lnTo>
                    <a:pt x="1401394" y="1570825"/>
                  </a:lnTo>
                  <a:lnTo>
                    <a:pt x="1360781" y="1580162"/>
                  </a:lnTo>
                  <a:lnTo>
                    <a:pt x="1321652" y="1590103"/>
                  </a:lnTo>
                  <a:lnTo>
                    <a:pt x="1283894" y="1600578"/>
                  </a:lnTo>
                  <a:lnTo>
                    <a:pt x="1247391" y="1611513"/>
                  </a:lnTo>
                  <a:lnTo>
                    <a:pt x="1177697" y="1634479"/>
                  </a:lnTo>
                  <a:lnTo>
                    <a:pt x="1111657" y="1658424"/>
                  </a:lnTo>
                  <a:lnTo>
                    <a:pt x="1048357" y="1682772"/>
                  </a:lnTo>
                  <a:lnTo>
                    <a:pt x="986883" y="1706948"/>
                  </a:lnTo>
                  <a:lnTo>
                    <a:pt x="956545" y="1718791"/>
                  </a:lnTo>
                  <a:lnTo>
                    <a:pt x="896098" y="1741627"/>
                  </a:lnTo>
                  <a:lnTo>
                    <a:pt x="835193" y="1762850"/>
                  </a:lnTo>
                  <a:lnTo>
                    <a:pt x="772917" y="1781883"/>
                  </a:lnTo>
                  <a:lnTo>
                    <a:pt x="708357" y="1798150"/>
                  </a:lnTo>
                  <a:lnTo>
                    <a:pt x="640598" y="1811076"/>
                  </a:lnTo>
                  <a:lnTo>
                    <a:pt x="568728" y="1820084"/>
                  </a:lnTo>
                  <a:lnTo>
                    <a:pt x="491832" y="1824597"/>
                  </a:lnTo>
                  <a:lnTo>
                    <a:pt x="451214" y="1824988"/>
                  </a:lnTo>
                  <a:lnTo>
                    <a:pt x="408998" y="1824040"/>
                  </a:lnTo>
                  <a:lnTo>
                    <a:pt x="365068" y="1821680"/>
                  </a:lnTo>
                  <a:lnTo>
                    <a:pt x="319311" y="1817836"/>
                  </a:lnTo>
                  <a:lnTo>
                    <a:pt x="271612" y="1812437"/>
                  </a:lnTo>
                  <a:lnTo>
                    <a:pt x="221858" y="1805410"/>
                  </a:lnTo>
                  <a:lnTo>
                    <a:pt x="169933" y="1796683"/>
                  </a:lnTo>
                  <a:lnTo>
                    <a:pt x="115725" y="1786185"/>
                  </a:lnTo>
                  <a:lnTo>
                    <a:pt x="59119" y="1773843"/>
                  </a:lnTo>
                  <a:lnTo>
                    <a:pt x="0" y="1759585"/>
                  </a:lnTo>
                  <a:lnTo>
                    <a:pt x="0" y="311150"/>
                  </a:lnTo>
                  <a:close/>
                </a:path>
                <a:path w="2152015" h="1824989">
                  <a:moveTo>
                    <a:pt x="152654" y="311150"/>
                  </a:moveTo>
                  <a:lnTo>
                    <a:pt x="152654" y="153670"/>
                  </a:lnTo>
                  <a:lnTo>
                    <a:pt x="1992503" y="153670"/>
                  </a:lnTo>
                  <a:lnTo>
                    <a:pt x="1992503" y="1376045"/>
                  </a:lnTo>
                  <a:lnTo>
                    <a:pt x="1941113" y="1377354"/>
                  </a:lnTo>
                  <a:lnTo>
                    <a:pt x="1896284" y="1380236"/>
                  </a:lnTo>
                  <a:lnTo>
                    <a:pt x="1864576" y="1383117"/>
                  </a:lnTo>
                  <a:lnTo>
                    <a:pt x="1852548" y="1384427"/>
                  </a:lnTo>
                </a:path>
                <a:path w="2152015" h="1824989">
                  <a:moveTo>
                    <a:pt x="296037" y="153670"/>
                  </a:moveTo>
                  <a:lnTo>
                    <a:pt x="296037" y="0"/>
                  </a:lnTo>
                  <a:lnTo>
                    <a:pt x="2151888" y="0"/>
                  </a:lnTo>
                  <a:lnTo>
                    <a:pt x="2151888" y="1218565"/>
                  </a:lnTo>
                  <a:lnTo>
                    <a:pt x="2093337" y="1219557"/>
                  </a:lnTo>
                  <a:lnTo>
                    <a:pt x="2042287" y="1221740"/>
                  </a:lnTo>
                  <a:lnTo>
                    <a:pt x="2006191" y="1223922"/>
                  </a:lnTo>
                  <a:lnTo>
                    <a:pt x="1992503" y="1224915"/>
                  </a:lnTo>
                </a:path>
              </a:pathLst>
            </a:custGeom>
            <a:noFill/>
            <a:ln w="15240">
              <a:solidFill>
                <a:srgbClr val="68929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33" name="object 31"/>
          <p:cNvSpPr/>
          <p:nvPr/>
        </p:nvSpPr>
        <p:spPr>
          <a:xfrm>
            <a:off x="6648840" y="4156200"/>
            <a:ext cx="1473480" cy="83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-720" algn="ctr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Согласование собственников сетей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34" name="object 32"/>
          <p:cNvGrpSpPr/>
          <p:nvPr/>
        </p:nvGrpSpPr>
        <p:grpSpPr>
          <a:xfrm>
            <a:off x="771120" y="4380120"/>
            <a:ext cx="1968840" cy="1126800"/>
            <a:chOff x="771120" y="4380120"/>
            <a:chExt cx="1968840" cy="1126800"/>
          </a:xfrm>
        </p:grpSpPr>
        <p:sp>
          <p:nvSpPr>
            <p:cNvPr id="135" name="object 33"/>
            <p:cNvSpPr/>
            <p:nvPr/>
          </p:nvSpPr>
          <p:spPr>
            <a:xfrm>
              <a:off x="771120" y="4380120"/>
              <a:ext cx="1968840" cy="1126800"/>
            </a:xfrm>
            <a:custGeom>
              <a:avLst/>
              <a:gdLst>
                <a:gd name="textAreaLeft" fmla="*/ 0 w 1968840"/>
                <a:gd name="textAreaRight" fmla="*/ 1969200 w 1968840"/>
                <a:gd name="textAreaTop" fmla="*/ 0 h 1126800"/>
                <a:gd name="textAreaBottom" fmla="*/ 1127160 h 1126800"/>
              </a:gdLst>
              <a:ahLst/>
              <a:cxnLst/>
              <a:rect l="textAreaLeft" t="textAreaTop" r="textAreaRight" b="textAreaBottom"/>
              <a:pathLst>
                <a:path w="1969135" h="1127125">
                  <a:moveTo>
                    <a:pt x="1969008" y="0"/>
                  </a:moveTo>
                  <a:lnTo>
                    <a:pt x="0" y="0"/>
                  </a:lnTo>
                  <a:lnTo>
                    <a:pt x="0" y="1066038"/>
                  </a:lnTo>
                  <a:lnTo>
                    <a:pt x="62831" y="1078194"/>
                  </a:lnTo>
                  <a:lnTo>
                    <a:pt x="122992" y="1088855"/>
                  </a:lnTo>
                  <a:lnTo>
                    <a:pt x="180604" y="1098075"/>
                  </a:lnTo>
                  <a:lnTo>
                    <a:pt x="235788" y="1105910"/>
                  </a:lnTo>
                  <a:lnTo>
                    <a:pt x="288667" y="1112415"/>
                  </a:lnTo>
                  <a:lnTo>
                    <a:pt x="339361" y="1117646"/>
                  </a:lnTo>
                  <a:lnTo>
                    <a:pt x="387991" y="1121657"/>
                  </a:lnTo>
                  <a:lnTo>
                    <a:pt x="434680" y="1124504"/>
                  </a:lnTo>
                  <a:lnTo>
                    <a:pt x="479548" y="1126241"/>
                  </a:lnTo>
                  <a:lnTo>
                    <a:pt x="522716" y="1126925"/>
                  </a:lnTo>
                  <a:lnTo>
                    <a:pt x="564307" y="1126610"/>
                  </a:lnTo>
                  <a:lnTo>
                    <a:pt x="604441" y="1125352"/>
                  </a:lnTo>
                  <a:lnTo>
                    <a:pt x="643241" y="1123205"/>
                  </a:lnTo>
                  <a:lnTo>
                    <a:pt x="717319" y="1116468"/>
                  </a:lnTo>
                  <a:lnTo>
                    <a:pt x="787514" y="1106840"/>
                  </a:lnTo>
                  <a:lnTo>
                    <a:pt x="854795" y="1094764"/>
                  </a:lnTo>
                  <a:lnTo>
                    <a:pt x="920135" y="1080680"/>
                  </a:lnTo>
                  <a:lnTo>
                    <a:pt x="984503" y="1065031"/>
                  </a:lnTo>
                  <a:lnTo>
                    <a:pt x="1147549" y="1021959"/>
                  </a:lnTo>
                  <a:lnTo>
                    <a:pt x="1216166" y="1004309"/>
                  </a:lnTo>
                  <a:lnTo>
                    <a:pt x="1288181" y="987082"/>
                  </a:lnTo>
                  <a:lnTo>
                    <a:pt x="1325766" y="978765"/>
                  </a:lnTo>
                  <a:lnTo>
                    <a:pt x="1364566" y="970718"/>
                  </a:lnTo>
                  <a:lnTo>
                    <a:pt x="1404700" y="962999"/>
                  </a:lnTo>
                  <a:lnTo>
                    <a:pt x="1446291" y="955661"/>
                  </a:lnTo>
                  <a:lnTo>
                    <a:pt x="1489459" y="948759"/>
                  </a:lnTo>
                  <a:lnTo>
                    <a:pt x="1534327" y="942350"/>
                  </a:lnTo>
                  <a:lnTo>
                    <a:pt x="1581016" y="936488"/>
                  </a:lnTo>
                  <a:lnTo>
                    <a:pt x="1629646" y="931229"/>
                  </a:lnTo>
                  <a:lnTo>
                    <a:pt x="1680340" y="926627"/>
                  </a:lnTo>
                  <a:lnTo>
                    <a:pt x="1733219" y="922738"/>
                  </a:lnTo>
                  <a:lnTo>
                    <a:pt x="1788403" y="919617"/>
                  </a:lnTo>
                  <a:lnTo>
                    <a:pt x="1846015" y="917320"/>
                  </a:lnTo>
                  <a:lnTo>
                    <a:pt x="1906176" y="915901"/>
                  </a:lnTo>
                  <a:lnTo>
                    <a:pt x="1969008" y="915416"/>
                  </a:lnTo>
                  <a:lnTo>
                    <a:pt x="196900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object 34"/>
            <p:cNvSpPr/>
            <p:nvPr/>
          </p:nvSpPr>
          <p:spPr>
            <a:xfrm>
              <a:off x="771120" y="4380120"/>
              <a:ext cx="1968840" cy="1126800"/>
            </a:xfrm>
            <a:custGeom>
              <a:avLst/>
              <a:gdLst>
                <a:gd name="textAreaLeft" fmla="*/ 0 w 1968840"/>
                <a:gd name="textAreaRight" fmla="*/ 1969200 w 1968840"/>
                <a:gd name="textAreaTop" fmla="*/ 0 h 1126800"/>
                <a:gd name="textAreaBottom" fmla="*/ 1127160 h 1126800"/>
              </a:gdLst>
              <a:ahLst/>
              <a:cxnLst/>
              <a:rect l="textAreaLeft" t="textAreaTop" r="textAreaRight" b="textAreaBottom"/>
              <a:pathLst>
                <a:path w="1969135" h="1127125">
                  <a:moveTo>
                    <a:pt x="0" y="0"/>
                  </a:moveTo>
                  <a:lnTo>
                    <a:pt x="1969008" y="0"/>
                  </a:lnTo>
                  <a:lnTo>
                    <a:pt x="1969008" y="915416"/>
                  </a:lnTo>
                  <a:lnTo>
                    <a:pt x="1906176" y="915901"/>
                  </a:lnTo>
                  <a:lnTo>
                    <a:pt x="1846015" y="917320"/>
                  </a:lnTo>
                  <a:lnTo>
                    <a:pt x="1788403" y="919617"/>
                  </a:lnTo>
                  <a:lnTo>
                    <a:pt x="1733219" y="922738"/>
                  </a:lnTo>
                  <a:lnTo>
                    <a:pt x="1680340" y="926627"/>
                  </a:lnTo>
                  <a:lnTo>
                    <a:pt x="1629646" y="931229"/>
                  </a:lnTo>
                  <a:lnTo>
                    <a:pt x="1581016" y="936488"/>
                  </a:lnTo>
                  <a:lnTo>
                    <a:pt x="1534327" y="942350"/>
                  </a:lnTo>
                  <a:lnTo>
                    <a:pt x="1489459" y="948759"/>
                  </a:lnTo>
                  <a:lnTo>
                    <a:pt x="1446291" y="955661"/>
                  </a:lnTo>
                  <a:lnTo>
                    <a:pt x="1404700" y="962999"/>
                  </a:lnTo>
                  <a:lnTo>
                    <a:pt x="1364566" y="970718"/>
                  </a:lnTo>
                  <a:lnTo>
                    <a:pt x="1325766" y="978765"/>
                  </a:lnTo>
                  <a:lnTo>
                    <a:pt x="1288181" y="987082"/>
                  </a:lnTo>
                  <a:lnTo>
                    <a:pt x="1216166" y="1004309"/>
                  </a:lnTo>
                  <a:lnTo>
                    <a:pt x="1147549" y="1021959"/>
                  </a:lnTo>
                  <a:lnTo>
                    <a:pt x="1081360" y="1039589"/>
                  </a:lnTo>
                  <a:lnTo>
                    <a:pt x="1048872" y="1048258"/>
                  </a:lnTo>
                  <a:lnTo>
                    <a:pt x="984503" y="1065031"/>
                  </a:lnTo>
                  <a:lnTo>
                    <a:pt x="920135" y="1080680"/>
                  </a:lnTo>
                  <a:lnTo>
                    <a:pt x="854795" y="1094764"/>
                  </a:lnTo>
                  <a:lnTo>
                    <a:pt x="787514" y="1106840"/>
                  </a:lnTo>
                  <a:lnTo>
                    <a:pt x="717319" y="1116468"/>
                  </a:lnTo>
                  <a:lnTo>
                    <a:pt x="643241" y="1123205"/>
                  </a:lnTo>
                  <a:lnTo>
                    <a:pt x="604441" y="1125352"/>
                  </a:lnTo>
                  <a:lnTo>
                    <a:pt x="564307" y="1126610"/>
                  </a:lnTo>
                  <a:lnTo>
                    <a:pt x="522716" y="1126925"/>
                  </a:lnTo>
                  <a:lnTo>
                    <a:pt x="479548" y="1126241"/>
                  </a:lnTo>
                  <a:lnTo>
                    <a:pt x="434680" y="1124504"/>
                  </a:lnTo>
                  <a:lnTo>
                    <a:pt x="387991" y="1121657"/>
                  </a:lnTo>
                  <a:lnTo>
                    <a:pt x="339361" y="1117646"/>
                  </a:lnTo>
                  <a:lnTo>
                    <a:pt x="288667" y="1112415"/>
                  </a:lnTo>
                  <a:lnTo>
                    <a:pt x="235788" y="1105910"/>
                  </a:lnTo>
                  <a:lnTo>
                    <a:pt x="180604" y="1098075"/>
                  </a:lnTo>
                  <a:lnTo>
                    <a:pt x="122992" y="1088855"/>
                  </a:lnTo>
                  <a:lnTo>
                    <a:pt x="62831" y="1078194"/>
                  </a:lnTo>
                  <a:lnTo>
                    <a:pt x="0" y="10660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240">
              <a:solidFill>
                <a:srgbClr val="68929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37" name="object 35"/>
          <p:cNvSpPr/>
          <p:nvPr/>
        </p:nvSpPr>
        <p:spPr>
          <a:xfrm>
            <a:off x="778680" y="4401360"/>
            <a:ext cx="195336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433800" indent="-215280">
              <a:lnSpc>
                <a:spcPct val="10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800" b="0" strike="noStrike" spc="-21">
                <a:solidFill>
                  <a:srgbClr val="000000"/>
                </a:solidFill>
                <a:latin typeface="Calibri"/>
              </a:rPr>
              <a:t>Учредительные 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документы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2729520" y="-68400"/>
            <a:ext cx="6959880" cy="115848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 anchor="t">
            <a:noAutofit/>
          </a:bodyPr>
          <a:lstStyle/>
          <a:p>
            <a:pPr marL="12600" indent="0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4400" b="1" strike="noStrike" spc="-1">
                <a:solidFill>
                  <a:schemeClr val="dk1"/>
                </a:solidFill>
                <a:latin typeface="Calibri"/>
              </a:rPr>
              <a:t>СХЕМА</a:t>
            </a:r>
            <a:r>
              <a:rPr lang="ru-RU" sz="4400" b="1" strike="noStrike" spc="29">
                <a:solidFill>
                  <a:schemeClr val="dk1"/>
                </a:solidFill>
                <a:latin typeface="Calibri"/>
              </a:rPr>
              <a:t> </a:t>
            </a:r>
            <a:r>
              <a:rPr lang="ru-RU" sz="4400" b="1" strike="noStrike" spc="-26">
                <a:solidFill>
                  <a:schemeClr val="dk1"/>
                </a:solidFill>
                <a:latin typeface="Calibri"/>
              </a:rPr>
              <a:t>РАСПОЛОЖЕНИЯ</a:t>
            </a:r>
            <a:r>
              <a:rPr lang="ru-RU" sz="4400" b="1" strike="noStrike" spc="24">
                <a:solidFill>
                  <a:schemeClr val="dk1"/>
                </a:solidFill>
                <a:latin typeface="Calibri"/>
              </a:rPr>
              <a:t> </a:t>
            </a:r>
            <a:r>
              <a:rPr lang="ru-RU" sz="4400" b="1" strike="noStrike" spc="-72">
                <a:solidFill>
                  <a:schemeClr val="dk1"/>
                </a:solidFill>
                <a:latin typeface="Calibri"/>
              </a:rPr>
              <a:t>З</a:t>
            </a:r>
            <a:r>
              <a:rPr lang="ru-RU" sz="4400" b="1" strike="noStrike" spc="-72">
                <a:solidFill>
                  <a:schemeClr val="dk1"/>
                </a:solidFill>
                <a:latin typeface="Trebuchet MS"/>
              </a:rPr>
              <a:t>/</a:t>
            </a:r>
            <a:r>
              <a:rPr lang="ru-RU" sz="4400" b="1" strike="noStrike" spc="-72">
                <a:solidFill>
                  <a:schemeClr val="dk1"/>
                </a:solidFill>
                <a:latin typeface="Calibri"/>
              </a:rPr>
              <a:t>У</a:t>
            </a:r>
            <a:r>
              <a:rPr lang="ru-RU" sz="1600" b="1" strike="noStrike" spc="-72">
                <a:solidFill>
                  <a:schemeClr val="dk1"/>
                </a:solidFill>
                <a:latin typeface="Trebuchet MS"/>
              </a:rPr>
              <a:t>*</a:t>
            </a:r>
            <a:endParaRPr lang="ru-RU" sz="16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39" name="object 3"/>
          <p:cNvPicPr/>
          <p:nvPr/>
        </p:nvPicPr>
        <p:blipFill>
          <a:blip r:embed="rId2"/>
          <a:stretch/>
        </p:blipFill>
        <p:spPr>
          <a:xfrm>
            <a:off x="2599920" y="559440"/>
            <a:ext cx="7196040" cy="5060880"/>
          </a:xfrm>
          <a:prstGeom prst="rect">
            <a:avLst/>
          </a:prstGeom>
          <a:ln w="0">
            <a:noFill/>
          </a:ln>
        </p:spPr>
      </p:pic>
      <p:sp>
        <p:nvSpPr>
          <p:cNvPr id="140" name="object 4"/>
          <p:cNvSpPr/>
          <p:nvPr/>
        </p:nvSpPr>
        <p:spPr>
          <a:xfrm>
            <a:off x="324720" y="5641560"/>
            <a:ext cx="11536920" cy="28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*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Выполняется</a:t>
            </a:r>
            <a:r>
              <a:rPr lang="ru-RU" sz="900" b="0" strike="noStrike" spc="11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аттестованным</a:t>
            </a:r>
            <a:r>
              <a:rPr lang="ru-RU" sz="900" b="0" strike="noStrike" spc="11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кадастровым</a:t>
            </a:r>
            <a:r>
              <a:rPr lang="ru-RU" sz="900" b="0" strike="noStrike" spc="12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инженером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.</a:t>
            </a:r>
            <a:r>
              <a:rPr lang="ru-RU" sz="900" b="0" strike="noStrike" spc="38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Для</a:t>
            </a:r>
            <a:r>
              <a:rPr lang="ru-RU" sz="900" b="0" strike="noStrike" spc="11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проверки</a:t>
            </a:r>
            <a:r>
              <a:rPr lang="ru-RU" sz="900" b="0" strike="noStrike" spc="11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аттестации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зайдите</a:t>
            </a:r>
            <a:r>
              <a:rPr lang="ru-RU" sz="900" b="0" strike="noStrike" spc="11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на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сайт</a:t>
            </a:r>
            <a:r>
              <a:rPr lang="ru-RU" sz="900" b="0" strike="noStrike" spc="11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Росреестра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,</a:t>
            </a:r>
            <a:r>
              <a:rPr lang="ru-RU" sz="900" b="0" strike="noStrike" spc="38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выберите</a:t>
            </a:r>
            <a:r>
              <a:rPr lang="ru-RU" sz="900" b="0" strike="noStrike" spc="12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«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Услуги</a:t>
            </a:r>
            <a:r>
              <a:rPr lang="ru-RU" sz="900" b="0" strike="noStrike" spc="11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сервисы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»,</a:t>
            </a:r>
            <a:r>
              <a:rPr lang="ru-RU" sz="900" b="0" strike="noStrike" spc="38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21">
                <a:solidFill>
                  <a:srgbClr val="000000"/>
                </a:solidFill>
                <a:latin typeface="Trebuchet MS"/>
              </a:rPr>
              <a:t>«</a:t>
            </a:r>
            <a:r>
              <a:rPr lang="ru-RU" sz="900" b="0" strike="noStrike" spc="-21">
                <a:solidFill>
                  <a:srgbClr val="000000"/>
                </a:solidFill>
                <a:latin typeface="Calibri"/>
              </a:rPr>
              <a:t>Сервисы</a:t>
            </a:r>
            <a:r>
              <a:rPr lang="ru-RU" sz="900" b="0" strike="noStrike" spc="-21">
                <a:solidFill>
                  <a:srgbClr val="000000"/>
                </a:solidFill>
                <a:latin typeface="Trebuchet MS"/>
              </a:rPr>
              <a:t>»,</a:t>
            </a:r>
            <a:r>
              <a:rPr lang="ru-RU" sz="900" b="0" strike="noStrike" spc="43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«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Реестр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кадастровых</a:t>
            </a:r>
            <a:r>
              <a:rPr lang="ru-RU" sz="900" b="0" strike="noStrike" spc="10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инженеров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»</a:t>
            </a:r>
            <a:r>
              <a:rPr lang="ru-RU" sz="900" b="0" strike="noStrike" spc="52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900" b="0" strike="noStrike" spc="11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проверьте</a:t>
            </a:r>
            <a:r>
              <a:rPr lang="ru-RU" sz="900" b="0" strike="noStrike" spc="11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актуальную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информацию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.</a:t>
            </a:r>
            <a:endParaRPr lang="ru-RU" sz="9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Для</a:t>
            </a:r>
            <a:r>
              <a:rPr lang="ru-RU" sz="900" b="0" strike="noStrike" spc="2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21">
                <a:solidFill>
                  <a:srgbClr val="000000"/>
                </a:solidFill>
                <a:latin typeface="Calibri"/>
              </a:rPr>
              <a:t>удобства</a:t>
            </a:r>
            <a:r>
              <a:rPr lang="ru-RU" sz="900" b="0" strike="noStrike" spc="-21">
                <a:solidFill>
                  <a:srgbClr val="000000"/>
                </a:solidFill>
                <a:latin typeface="Trebuchet MS"/>
              </a:rPr>
              <a:t>,</a:t>
            </a:r>
            <a:r>
              <a:rPr lang="ru-RU" sz="900" b="0" strike="noStrike" spc="-52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реестр</a:t>
            </a:r>
            <a:r>
              <a:rPr lang="ru-RU" sz="900" b="0" strike="noStrike" spc="4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инженеров</a:t>
            </a:r>
            <a:r>
              <a:rPr lang="ru-RU" sz="900" b="0" strike="noStrike" spc="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можно</a:t>
            </a:r>
            <a:r>
              <a:rPr lang="ru-RU" sz="900" b="0" strike="noStrike" spc="2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выгрузить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.</a:t>
            </a:r>
            <a:endParaRPr lang="ru-RU" sz="9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object 2"/>
          <p:cNvGrpSpPr/>
          <p:nvPr/>
        </p:nvGrpSpPr>
        <p:grpSpPr>
          <a:xfrm>
            <a:off x="1968840" y="734400"/>
            <a:ext cx="9129960" cy="5326200"/>
            <a:chOff x="1968840" y="734400"/>
            <a:chExt cx="9129960" cy="5326200"/>
          </a:xfrm>
        </p:grpSpPr>
        <p:pic>
          <p:nvPicPr>
            <p:cNvPr id="142" name="object 3"/>
            <p:cNvPicPr/>
            <p:nvPr/>
          </p:nvPicPr>
          <p:blipFill>
            <a:blip r:embed="rId2"/>
            <a:stretch/>
          </p:blipFill>
          <p:spPr>
            <a:xfrm>
              <a:off x="2200680" y="3486960"/>
              <a:ext cx="889812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43" name="object 4"/>
            <p:cNvPicPr/>
            <p:nvPr/>
          </p:nvPicPr>
          <p:blipFill>
            <a:blip r:embed="rId3"/>
            <a:stretch/>
          </p:blipFill>
          <p:spPr>
            <a:xfrm>
              <a:off x="1968840" y="734400"/>
              <a:ext cx="8479080" cy="53262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43240" y="-68400"/>
            <a:ext cx="9367200" cy="1158480"/>
          </a:xfrm>
          <a:prstGeom prst="rect">
            <a:avLst/>
          </a:prstGeom>
          <a:noFill/>
          <a:ln w="0">
            <a:noFill/>
          </a:ln>
        </p:spPr>
        <p:txBody>
          <a:bodyPr lIns="0" tIns="13320" rIns="0" bIns="0" anchor="t">
            <a:noAutofit/>
          </a:bodyPr>
          <a:lstStyle/>
          <a:p>
            <a:pPr marL="2150280" indent="0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4400" b="1" strike="noStrike" spc="-32">
                <a:solidFill>
                  <a:schemeClr val="dk1"/>
                </a:solidFill>
                <a:latin typeface="Calibri"/>
              </a:rPr>
              <a:t>ТОПОГРАФИЧЕСКАЯ</a:t>
            </a:r>
            <a:r>
              <a:rPr lang="ru-RU" sz="4400" b="1" strike="noStrike" spc="-97">
                <a:solidFill>
                  <a:schemeClr val="dk1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chemeClr val="dk1"/>
                </a:solidFill>
                <a:latin typeface="Calibri"/>
              </a:rPr>
              <a:t>СЪЕМКА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object 2"/>
          <p:cNvSpPr/>
          <p:nvPr/>
        </p:nvSpPr>
        <p:spPr>
          <a:xfrm>
            <a:off x="3600000" y="839520"/>
            <a:ext cx="8280000" cy="378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2400" b="1" strike="noStrike" dirty="0">
                <a:solidFill>
                  <a:srgbClr val="000000"/>
                </a:solidFill>
                <a:latin typeface="PT Astra Sans"/>
              </a:rPr>
              <a:t>КРИТЕРИИ</a:t>
            </a:r>
            <a:r>
              <a:rPr lang="ru-RU" sz="2400" b="1" strike="noStrike" spc="32" dirty="0">
                <a:solidFill>
                  <a:srgbClr val="000000"/>
                </a:solidFill>
                <a:latin typeface="PT Astra Sans"/>
              </a:rPr>
              <a:t> </a:t>
            </a:r>
            <a:r>
              <a:rPr lang="ru-RU" sz="2400" b="1" strike="noStrike" spc="-202" dirty="0">
                <a:solidFill>
                  <a:srgbClr val="000000"/>
                </a:solidFill>
                <a:latin typeface="PT Astra Sans"/>
              </a:rPr>
              <a:t>ПОДГОТОВКИ</a:t>
            </a:r>
            <a:r>
              <a:rPr lang="ru-RU" sz="2400" b="1" strike="noStrike" spc="-26" dirty="0">
                <a:solidFill>
                  <a:srgbClr val="000000"/>
                </a:solidFill>
                <a:latin typeface="PT Astra Sans"/>
              </a:rPr>
              <a:t> </a:t>
            </a:r>
            <a:r>
              <a:rPr lang="ru-RU" sz="2400" b="1" strike="noStrike" spc="-197" dirty="0">
                <a:solidFill>
                  <a:srgbClr val="000000"/>
                </a:solidFill>
                <a:latin typeface="PT Astra Sans"/>
              </a:rPr>
              <a:t>ЗАКЛЮЧЕНИЯ</a:t>
            </a:r>
            <a:endParaRPr lang="ru-RU" sz="2400" b="0" strike="noStrike" spc="-1" dirty="0">
              <a:solidFill>
                <a:srgbClr val="000000"/>
              </a:solidFill>
              <a:latin typeface="PT Astra Sans"/>
            </a:endParaRPr>
          </a:p>
        </p:txBody>
      </p:sp>
      <p:sp>
        <p:nvSpPr>
          <p:cNvPr id="146" name="object 4"/>
          <p:cNvSpPr/>
          <p:nvPr/>
        </p:nvSpPr>
        <p:spPr>
          <a:xfrm>
            <a:off x="865440" y="1218240"/>
            <a:ext cx="10654560" cy="184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440" algn="ctr">
              <a:spcBef>
                <a:spcPts val="99"/>
              </a:spcBef>
            </a:pPr>
            <a:r>
              <a:rPr lang="ru-RU" sz="2000" b="1" strike="noStrike" spc="-341" dirty="0">
                <a:solidFill>
                  <a:srgbClr val="000000"/>
                </a:solidFill>
                <a:latin typeface="PT Astra Sans"/>
                <a:ea typeface="Tahoma"/>
              </a:rPr>
              <a:t> </a:t>
            </a:r>
            <a:r>
              <a:rPr lang="ru-RU" sz="2000" b="1" strike="noStrike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ВОЗМОЖНОСТИ ИСПОЛЬЗОВАНИЯ ЗЕМЕЛЬ ИЛИ ЗЕМЕЛЬНОГО УЧАСТКА, НАХОДЯЩИХСЯ В МУНИЦИПАЛЬНОЙ СОБСТВЕННОСТИ, </a:t>
            </a:r>
            <a:r>
              <a:rPr lang="ru-RU" sz="2000" b="1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ГОСУДАРСТВЕННАЯ СОБСТВЕННОСТЬ НА КОТОРЫЕ НЕ РАЗГРАНИЧЕНА (НЕСТАЦИОНАРНЫЕ ОБЪЕКТЫ ДЛЯ ОКАЗАНИЯ УСЛУГ ОБЩЕСТВЕННОГО ПИТАНИЯ (СЕЗОННЫЕ (ЛЕТНИЕ) КАФЕ ПРЕДПРИЯТИЙ ОБЩЕСТВЕННОГО ПИТАНИЯ), НЕСТАЦИОНАРНЫЕ ОБЪЕКТЫ ДЛЯ ОКАЗАНИЯ БЫТОВЫХ УСЛУГ)</a:t>
            </a:r>
            <a:endParaRPr lang="ru-RU" sz="2000" b="0" strike="noStrik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object 5"/>
          <p:cNvSpPr/>
          <p:nvPr/>
        </p:nvSpPr>
        <p:spPr>
          <a:xfrm>
            <a:off x="4140000" y="3374280"/>
            <a:ext cx="4680000" cy="220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240" indent="720" algn="ctr">
              <a:lnSpc>
                <a:spcPct val="120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4000" b="1" strike="noStrike" spc="-12">
                <a:solidFill>
                  <a:srgbClr val="000000"/>
                </a:solidFill>
                <a:latin typeface="PT Astra Sans"/>
              </a:rPr>
              <a:t>НОРМЫ </a:t>
            </a:r>
            <a:r>
              <a:rPr lang="ru-RU" sz="4000" b="1" strike="noStrike" spc="-35">
                <a:solidFill>
                  <a:srgbClr val="000000"/>
                </a:solidFill>
                <a:latin typeface="PT Astra Sans"/>
              </a:rPr>
              <a:t>ОГРАНИЧЕНИЯ </a:t>
            </a:r>
            <a:r>
              <a:rPr lang="ru-RU" sz="4000" b="1" strike="noStrike" spc="-12">
                <a:solidFill>
                  <a:srgbClr val="000000"/>
                </a:solidFill>
                <a:latin typeface="PT Astra Sans"/>
              </a:rPr>
              <a:t>ЗАПРЕТЫ</a:t>
            </a:r>
            <a:endParaRPr lang="ru-RU" sz="4000" b="0" strike="noStrike" spc="-1">
              <a:solidFill>
                <a:srgbClr val="000000"/>
              </a:solidFill>
              <a:latin typeface="PT Astra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object 2"/>
          <p:cNvPicPr/>
          <p:nvPr/>
        </p:nvPicPr>
        <p:blipFill>
          <a:blip r:embed="rId2"/>
          <a:stretch/>
        </p:blipFill>
        <p:spPr>
          <a:xfrm>
            <a:off x="464760" y="2482560"/>
            <a:ext cx="6603120" cy="3317400"/>
          </a:xfrm>
          <a:prstGeom prst="rect">
            <a:avLst/>
          </a:prstGeom>
          <a:ln w="0">
            <a:noFill/>
          </a:ln>
        </p:spPr>
      </p:pic>
      <p:sp>
        <p:nvSpPr>
          <p:cNvPr id="149" name="object 11"/>
          <p:cNvSpPr/>
          <p:nvPr/>
        </p:nvSpPr>
        <p:spPr>
          <a:xfrm>
            <a:off x="7542360" y="360000"/>
            <a:ext cx="4517640" cy="357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Охранные</a:t>
            </a:r>
            <a:r>
              <a:rPr lang="ru-RU" sz="18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зоны</a:t>
            </a:r>
            <a:r>
              <a:rPr lang="ru-RU" sz="1800" b="0" strike="noStrike" spc="1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инженерных</a:t>
            </a:r>
            <a:r>
              <a:rPr lang="ru-RU" sz="1800" b="0" strike="noStrike" spc="3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коммуникаций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(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от</a:t>
            </a:r>
            <a:r>
              <a:rPr lang="ru-RU" sz="1800" b="0" strike="noStrike" spc="4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оси</a:t>
            </a:r>
            <a:r>
              <a:rPr lang="ru-RU" sz="1800" b="0" strike="noStrike" spc="4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</a:t>
            </a:r>
            <a:r>
              <a:rPr lang="ru-RU" sz="1800" b="0" strike="noStrike" spc="3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каждую</a:t>
            </a:r>
            <a:r>
              <a:rPr lang="ru-RU" sz="18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21">
                <a:solidFill>
                  <a:srgbClr val="000000"/>
                </a:solidFill>
                <a:latin typeface="Calibri"/>
              </a:rPr>
              <a:t>сторону</a:t>
            </a:r>
            <a:r>
              <a:rPr lang="ru-RU" sz="1800" b="0" strike="noStrike" spc="-21">
                <a:solidFill>
                  <a:srgbClr val="000000"/>
                </a:solidFill>
                <a:latin typeface="Trebuchet MS"/>
              </a:rPr>
              <a:t>)</a:t>
            </a:r>
            <a:r>
              <a:rPr lang="ru-RU" sz="1800" b="0" strike="noStrike" spc="-75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Trebuchet MS"/>
              </a:rPr>
              <a:t>*: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49760" indent="-137160">
              <a:lnSpc>
                <a:spcPct val="100000"/>
              </a:lnSpc>
              <a:buClr>
                <a:srgbClr val="000000"/>
              </a:buClr>
              <a:buFont typeface="Trebuchet MS"/>
              <a:buChar char="-"/>
              <a:tabLst>
                <a:tab pos="149760" algn="l"/>
              </a:tabLst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Водопровод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800" b="0" strike="noStrike" spc="-126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Trebuchet MS"/>
              </a:rPr>
              <a:t>5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м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50480" indent="-137880">
              <a:lnSpc>
                <a:spcPct val="100000"/>
              </a:lnSpc>
              <a:buClr>
                <a:srgbClr val="000000"/>
              </a:buClr>
              <a:buFont typeface="Trebuchet MS"/>
              <a:buChar char="-"/>
              <a:tabLst>
                <a:tab pos="15048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Канализация</a:t>
            </a:r>
            <a:r>
              <a:rPr lang="ru-RU" sz="18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бытовая</a:t>
            </a:r>
            <a:r>
              <a:rPr lang="ru-RU" sz="18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800" b="0" strike="noStrike" spc="-100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Trebuchet MS"/>
              </a:rPr>
              <a:t>3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м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49760" indent="-137160">
              <a:lnSpc>
                <a:spcPct val="100000"/>
              </a:lnSpc>
              <a:buClr>
                <a:srgbClr val="000000"/>
              </a:buClr>
              <a:buFont typeface="Trebuchet MS"/>
              <a:buChar char="-"/>
              <a:tabLst>
                <a:tab pos="14976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Канализация</a:t>
            </a:r>
            <a:r>
              <a:rPr lang="ru-RU" sz="1800" b="0" strike="noStrike" spc="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напорная</a:t>
            </a:r>
            <a:r>
              <a:rPr lang="ru-RU" sz="1800" b="0" strike="noStrike" spc="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800" b="0" strike="noStrike" spc="-126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Trebuchet MS"/>
              </a:rPr>
              <a:t>5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м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49760" indent="-137160">
              <a:lnSpc>
                <a:spcPct val="100000"/>
              </a:lnSpc>
              <a:buClr>
                <a:srgbClr val="000000"/>
              </a:buClr>
              <a:buFont typeface="Trebuchet MS"/>
              <a:buChar char="-"/>
              <a:tabLst>
                <a:tab pos="14976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Канализация</a:t>
            </a:r>
            <a:r>
              <a:rPr lang="ru-RU" sz="1800" b="0" strike="noStrike" spc="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ливневая</a:t>
            </a:r>
            <a:r>
              <a:rPr lang="ru-RU" sz="1800" b="0" strike="noStrike" spc="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800" b="0" strike="noStrike" spc="-131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Trebuchet MS"/>
              </a:rPr>
              <a:t>3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м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49760" indent="-137160">
              <a:lnSpc>
                <a:spcPct val="100000"/>
              </a:lnSpc>
              <a:buClr>
                <a:srgbClr val="000000"/>
              </a:buClr>
              <a:buFont typeface="Trebuchet MS"/>
              <a:buChar char="-"/>
              <a:tabLst>
                <a:tab pos="14976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Наружный</a:t>
            </a:r>
            <a:r>
              <a:rPr lang="ru-RU" sz="1800" b="0" strike="noStrike" spc="-46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газопровод</a:t>
            </a:r>
            <a:r>
              <a:rPr lang="ru-RU" sz="1800" b="0" strike="noStrike" spc="-15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800" b="0" strike="noStrike" spc="-137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Trebuchet MS"/>
              </a:rPr>
              <a:t>2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м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50480" indent="-137880">
              <a:lnSpc>
                <a:spcPct val="100000"/>
              </a:lnSpc>
              <a:buClr>
                <a:srgbClr val="000000"/>
              </a:buClr>
              <a:buFont typeface="Trebuchet MS"/>
              <a:buChar char="-"/>
              <a:tabLst>
                <a:tab pos="15048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Подземный</a:t>
            </a:r>
            <a:r>
              <a:rPr lang="ru-RU" sz="1800" b="0" strike="noStrike" spc="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газопровод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800" b="0" strike="noStrike" spc="-126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Trebuchet MS"/>
              </a:rPr>
              <a:t>3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м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49760" indent="-137160">
              <a:lnSpc>
                <a:spcPct val="100000"/>
              </a:lnSpc>
              <a:spcBef>
                <a:spcPts val="6"/>
              </a:spcBef>
              <a:buClr>
                <a:srgbClr val="000000"/>
              </a:buClr>
              <a:buFont typeface="Trebuchet MS"/>
              <a:buChar char="-"/>
              <a:tabLst>
                <a:tab pos="149760" algn="l"/>
              </a:tabLst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Теплосеть</a:t>
            </a:r>
            <a:r>
              <a:rPr lang="ru-RU" sz="1800" b="0" strike="noStrike" spc="-46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800" b="0" strike="noStrike" spc="-137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Trebuchet MS"/>
              </a:rPr>
              <a:t>3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м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49760" indent="-137160">
              <a:lnSpc>
                <a:spcPct val="100000"/>
              </a:lnSpc>
              <a:buClr>
                <a:srgbClr val="000000"/>
              </a:buClr>
              <a:buFont typeface="Trebuchet MS"/>
              <a:buChar char="-"/>
              <a:tabLst>
                <a:tab pos="14976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Силовой</a:t>
            </a:r>
            <a:r>
              <a:rPr lang="ru-RU" sz="18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кабель</a:t>
            </a:r>
            <a:r>
              <a:rPr lang="ru-RU" sz="18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подземный</a:t>
            </a:r>
            <a:r>
              <a:rPr lang="ru-RU" sz="1800" b="0" strike="noStrike" spc="2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228">
                <a:solidFill>
                  <a:srgbClr val="000000"/>
                </a:solidFill>
                <a:latin typeface="Trebuchet MS"/>
              </a:rPr>
              <a:t>–</a:t>
            </a:r>
            <a:r>
              <a:rPr lang="ru-RU" sz="1800" b="0" strike="noStrike" spc="-100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Trebuchet MS"/>
              </a:rPr>
              <a:t>1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м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49760" indent="-137160">
              <a:lnSpc>
                <a:spcPct val="100000"/>
              </a:lnSpc>
              <a:buClr>
                <a:srgbClr val="000000"/>
              </a:buClr>
              <a:buFont typeface="Trebuchet MS"/>
              <a:buChar char="-"/>
              <a:tabLst>
                <a:tab pos="14976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Силовой</a:t>
            </a:r>
            <a:r>
              <a:rPr lang="ru-RU" sz="1800" b="0" strike="noStrike" spc="4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кабель</a:t>
            </a:r>
            <a:r>
              <a:rPr lang="ru-RU" sz="1800" b="0" strike="noStrike" spc="4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надземный</a:t>
            </a:r>
            <a:r>
              <a:rPr lang="ru-RU" sz="1800" b="0" strike="noStrike" spc="5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228">
                <a:solidFill>
                  <a:srgbClr val="000000"/>
                </a:solidFill>
                <a:latin typeface="Trebuchet MS"/>
              </a:rPr>
              <a:t>–</a:t>
            </a:r>
            <a:r>
              <a:rPr lang="ru-RU" sz="1800" b="0" strike="noStrike" spc="-75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от</a:t>
            </a:r>
            <a:r>
              <a:rPr lang="ru-RU" sz="1800" b="0" strike="noStrike" spc="5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2</a:t>
            </a:r>
            <a:r>
              <a:rPr lang="ru-RU" sz="1800" b="0" strike="noStrike" spc="-75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м</a:t>
            </a:r>
            <a:r>
              <a:rPr lang="ru-RU" sz="1800" b="0" strike="noStrike" spc="3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до</a:t>
            </a:r>
            <a:r>
              <a:rPr lang="ru-RU" sz="1800" b="0" strike="noStrike" spc="4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Trebuchet MS"/>
              </a:rPr>
              <a:t>55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м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49760" indent="-137160">
              <a:lnSpc>
                <a:spcPct val="100000"/>
              </a:lnSpc>
              <a:buClr>
                <a:srgbClr val="000000"/>
              </a:buClr>
              <a:buFont typeface="Trebuchet MS"/>
              <a:buChar char="-"/>
              <a:tabLst>
                <a:tab pos="149760" algn="l"/>
              </a:tabLst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Кабель</a:t>
            </a:r>
            <a:r>
              <a:rPr lang="ru-RU" sz="1800" b="0" strike="noStrike" spc="3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связи</a:t>
            </a:r>
            <a:r>
              <a:rPr lang="ru-RU" sz="1800" b="0" strike="noStrike" spc="5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228">
                <a:solidFill>
                  <a:srgbClr val="000000"/>
                </a:solidFill>
                <a:latin typeface="Trebuchet MS"/>
              </a:rPr>
              <a:t>–</a:t>
            </a:r>
            <a:r>
              <a:rPr lang="ru-RU" sz="1800" b="0" strike="noStrike" spc="-80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26">
                <a:solidFill>
                  <a:srgbClr val="000000"/>
                </a:solidFill>
                <a:latin typeface="Trebuchet MS"/>
              </a:rPr>
              <a:t>2</a:t>
            </a: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м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object 12"/>
          <p:cNvSpPr/>
          <p:nvPr/>
        </p:nvSpPr>
        <p:spPr>
          <a:xfrm>
            <a:off x="7554600" y="4001760"/>
            <a:ext cx="4430520" cy="193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9"/>
              </a:spcBef>
            </a:pP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*(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Приказ</a:t>
            </a:r>
            <a:r>
              <a:rPr lang="ru-RU" sz="900" b="0" strike="noStrike" spc="24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Минстроя</a:t>
            </a:r>
            <a:r>
              <a:rPr lang="ru-RU" sz="900" b="0" strike="noStrike" spc="24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России</a:t>
            </a:r>
            <a:r>
              <a:rPr lang="ru-RU" sz="900" b="0" strike="noStrike" spc="24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от</a:t>
            </a:r>
            <a:r>
              <a:rPr lang="ru-RU" sz="900" b="0" strike="noStrike" spc="22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41">
                <a:solidFill>
                  <a:srgbClr val="000000"/>
                </a:solidFill>
                <a:latin typeface="Trebuchet MS"/>
              </a:rPr>
              <a:t>30.12.2016</a:t>
            </a:r>
            <a:r>
              <a:rPr lang="ru-RU" sz="900" b="0" strike="noStrike" spc="188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58">
                <a:solidFill>
                  <a:srgbClr val="000000"/>
                </a:solidFill>
                <a:latin typeface="Microsoft Sans Serif"/>
              </a:rPr>
              <a:t>№</a:t>
            </a:r>
            <a:r>
              <a:rPr lang="ru-RU" sz="900" b="0" strike="noStrike" spc="199">
                <a:solidFill>
                  <a:srgbClr val="000000"/>
                </a:solidFill>
                <a:latin typeface="Microsoft Sans Serif"/>
              </a:rPr>
              <a:t> </a:t>
            </a:r>
            <a:r>
              <a:rPr lang="ru-RU" sz="900" b="0" strike="noStrike" spc="-35">
                <a:solidFill>
                  <a:srgbClr val="000000"/>
                </a:solidFill>
                <a:latin typeface="Trebuchet MS"/>
              </a:rPr>
              <a:t>1034/</a:t>
            </a:r>
            <a:r>
              <a:rPr lang="ru-RU" sz="900" b="0" strike="noStrike" spc="-35">
                <a:solidFill>
                  <a:srgbClr val="000000"/>
                </a:solidFill>
                <a:latin typeface="Calibri"/>
              </a:rPr>
              <a:t>пр</a:t>
            </a:r>
            <a:r>
              <a:rPr lang="ru-RU" sz="900" b="0" strike="noStrike" spc="23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«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Об</a:t>
            </a:r>
            <a:r>
              <a:rPr lang="ru-RU" sz="900" b="0" strike="noStrike" spc="22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утверждении</a:t>
            </a:r>
            <a:r>
              <a:rPr lang="ru-RU" sz="900" b="0" strike="noStrike" spc="24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СП</a:t>
            </a:r>
            <a:r>
              <a:rPr lang="ru-RU" sz="900" b="0" strike="noStrike" spc="24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42.13330</a:t>
            </a:r>
            <a:endParaRPr lang="ru-RU" sz="900" b="0" strike="noStrike" spc="-1">
              <a:solidFill>
                <a:srgbClr val="000000"/>
              </a:solidFill>
              <a:latin typeface="Arial"/>
            </a:endParaRPr>
          </a:p>
          <a:p>
            <a:pPr marL="12600" algn="just">
              <a:lnSpc>
                <a:spcPct val="100000"/>
              </a:lnSpc>
              <a:spcBef>
                <a:spcPts val="6"/>
              </a:spcBef>
            </a:pP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«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СНиП</a:t>
            </a:r>
            <a:r>
              <a:rPr lang="ru-RU" sz="900" b="0" strike="noStrike" spc="18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66">
                <a:solidFill>
                  <a:srgbClr val="000000"/>
                </a:solidFill>
                <a:latin typeface="Trebuchet MS"/>
              </a:rPr>
              <a:t>2.07.01-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89*</a:t>
            </a:r>
            <a:r>
              <a:rPr lang="ru-RU" sz="900" b="0" strike="noStrike" spc="109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Градостроительство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.</a:t>
            </a:r>
            <a:r>
              <a:rPr lang="ru-RU" sz="900" b="0" strike="noStrike" spc="128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Планировка</a:t>
            </a:r>
            <a:r>
              <a:rPr lang="ru-RU" sz="900" b="0" strike="noStrike" spc="18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900" b="0" strike="noStrike" spc="17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застройка</a:t>
            </a:r>
            <a:r>
              <a:rPr lang="ru-RU" sz="900" b="0" strike="noStrike" spc="18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городских</a:t>
            </a:r>
            <a:r>
              <a:rPr lang="ru-RU" sz="900" b="0" strike="noStrike" spc="19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900" b="0" strike="noStrike" spc="16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сельских</a:t>
            </a:r>
            <a:r>
              <a:rPr lang="ru-RU" sz="900" b="0" strike="noStrike" spc="4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21">
                <a:solidFill>
                  <a:srgbClr val="000000"/>
                </a:solidFill>
                <a:latin typeface="Calibri"/>
              </a:rPr>
              <a:t>поселений</a:t>
            </a:r>
            <a:r>
              <a:rPr lang="ru-RU" sz="900" b="0" strike="noStrike" spc="-21">
                <a:solidFill>
                  <a:srgbClr val="000000"/>
                </a:solidFill>
                <a:latin typeface="Trebuchet MS"/>
              </a:rPr>
              <a:t>»);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Постановление</a:t>
            </a:r>
            <a:r>
              <a:rPr lang="ru-RU" sz="900" b="0" strike="noStrike" spc="6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Правительства</a:t>
            </a:r>
            <a:r>
              <a:rPr lang="ru-RU" sz="900" b="0" strike="noStrike" spc="5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РФ</a:t>
            </a:r>
            <a:r>
              <a:rPr lang="ru-RU" sz="900" b="0" strike="noStrike" spc="6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от</a:t>
            </a:r>
            <a:r>
              <a:rPr lang="ru-RU" sz="900" b="0" strike="noStrike" spc="6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46">
                <a:solidFill>
                  <a:srgbClr val="000000"/>
                </a:solidFill>
                <a:latin typeface="Trebuchet MS"/>
              </a:rPr>
              <a:t>20.11.2000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123">
                <a:solidFill>
                  <a:srgbClr val="000000"/>
                </a:solidFill>
                <a:latin typeface="Trebuchet MS"/>
              </a:rPr>
              <a:t>N</a:t>
            </a:r>
            <a:r>
              <a:rPr lang="ru-RU" sz="900" b="0" strike="noStrike" spc="9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878</a:t>
            </a:r>
            <a:r>
              <a:rPr lang="ru-RU" sz="900" b="0" strike="noStrike" spc="4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26">
                <a:solidFill>
                  <a:srgbClr val="000000"/>
                </a:solidFill>
                <a:latin typeface="Trebuchet MS"/>
              </a:rPr>
              <a:t>(</a:t>
            </a:r>
            <a:r>
              <a:rPr lang="ru-RU" sz="900" b="0" strike="noStrike" spc="-26">
                <a:solidFill>
                  <a:srgbClr val="000000"/>
                </a:solidFill>
                <a:latin typeface="Calibri"/>
              </a:rPr>
              <a:t>ред</a:t>
            </a:r>
            <a:r>
              <a:rPr lang="ru-RU" sz="900" b="0" strike="noStrike" spc="-26">
                <a:solidFill>
                  <a:srgbClr val="000000"/>
                </a:solidFill>
                <a:latin typeface="Trebuchet MS"/>
              </a:rPr>
              <a:t>.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от</a:t>
            </a:r>
            <a:r>
              <a:rPr lang="ru-RU" sz="900" b="0" strike="noStrike" spc="6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26">
                <a:solidFill>
                  <a:srgbClr val="000000"/>
                </a:solidFill>
                <a:latin typeface="Trebuchet MS"/>
              </a:rPr>
              <a:t>17.05.2016)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"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Об</a:t>
            </a:r>
            <a:r>
              <a:rPr lang="ru-RU" sz="900" b="0" strike="noStrike" spc="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утверждении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Правил</a:t>
            </a:r>
            <a:r>
              <a:rPr lang="ru-RU" sz="900" b="0" strike="noStrike" spc="10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охраны</a:t>
            </a:r>
            <a:r>
              <a:rPr lang="ru-RU" sz="900" b="0" strike="noStrike" spc="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газораспределительных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сетей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";</a:t>
            </a:r>
            <a:r>
              <a:rPr lang="ru-RU" sz="900" b="0" strike="noStrike" spc="32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Приказ</a:t>
            </a:r>
            <a:r>
              <a:rPr lang="ru-RU" sz="900" b="0" strike="noStrike" spc="10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Минстроя</a:t>
            </a:r>
            <a:r>
              <a:rPr lang="ru-RU" sz="900" b="0" strike="noStrike" spc="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26">
                <a:solidFill>
                  <a:srgbClr val="000000"/>
                </a:solidFill>
                <a:latin typeface="Calibri"/>
              </a:rPr>
              <a:t>РФ</a:t>
            </a:r>
            <a:r>
              <a:rPr lang="ru-RU" sz="900" b="0" strike="noStrike" spc="4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от</a:t>
            </a:r>
            <a:r>
              <a:rPr lang="ru-RU" sz="900" b="0" strike="noStrike" spc="26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26">
                <a:solidFill>
                  <a:srgbClr val="000000"/>
                </a:solidFill>
                <a:latin typeface="Trebuchet MS"/>
              </a:rPr>
              <a:t>17.08.1992</a:t>
            </a:r>
            <a:r>
              <a:rPr lang="ru-RU" sz="900" b="0" strike="noStrike" spc="214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123">
                <a:solidFill>
                  <a:srgbClr val="000000"/>
                </a:solidFill>
                <a:latin typeface="Trebuchet MS"/>
              </a:rPr>
              <a:t>N</a:t>
            </a:r>
            <a:r>
              <a:rPr lang="ru-RU" sz="900" b="0" strike="noStrike" spc="199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197</a:t>
            </a:r>
            <a:r>
              <a:rPr lang="ru-RU" sz="900" b="0" strike="noStrike" spc="202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"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</a:t>
            </a:r>
            <a:r>
              <a:rPr lang="ru-RU" sz="900" b="0" strike="noStrike" spc="26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типовых</a:t>
            </a:r>
            <a:r>
              <a:rPr lang="ru-RU" sz="900" b="0" strike="noStrike" spc="26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правилах</a:t>
            </a:r>
            <a:r>
              <a:rPr lang="ru-RU" sz="900" b="0" strike="noStrike" spc="25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охраны</a:t>
            </a:r>
            <a:r>
              <a:rPr lang="ru-RU" sz="900" b="0" strike="noStrike" spc="25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коммунальных</a:t>
            </a:r>
            <a:r>
              <a:rPr lang="ru-RU" sz="900" b="0" strike="noStrike" spc="26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тепловых</a:t>
            </a:r>
            <a:r>
              <a:rPr lang="ru-RU" sz="900" b="0" strike="noStrike" spc="25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сетей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";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Постановление</a:t>
            </a:r>
            <a:r>
              <a:rPr lang="ru-RU" sz="900" b="0" strike="noStrike" spc="11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Правительства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РФ</a:t>
            </a:r>
            <a:r>
              <a:rPr lang="ru-RU" sz="900" b="0" strike="noStrike" spc="11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от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41">
                <a:solidFill>
                  <a:srgbClr val="000000"/>
                </a:solidFill>
                <a:latin typeface="Trebuchet MS"/>
              </a:rPr>
              <a:t>24.02.2009</a:t>
            </a:r>
            <a:r>
              <a:rPr lang="ru-RU" sz="900" b="0" strike="noStrike" spc="52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123">
                <a:solidFill>
                  <a:srgbClr val="000000"/>
                </a:solidFill>
                <a:latin typeface="Trebuchet MS"/>
              </a:rPr>
              <a:t>N</a:t>
            </a:r>
            <a:r>
              <a:rPr lang="ru-RU" sz="900" b="0" strike="noStrike" spc="49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160</a:t>
            </a:r>
            <a:r>
              <a:rPr lang="ru-RU" sz="900" b="0" strike="noStrike" spc="49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(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ред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.</a:t>
            </a:r>
            <a:r>
              <a:rPr lang="ru-RU" sz="900" b="0" strike="noStrike" spc="52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от</a:t>
            </a:r>
            <a:r>
              <a:rPr lang="ru-RU" sz="900" b="0" strike="noStrike" spc="11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46">
                <a:solidFill>
                  <a:srgbClr val="000000"/>
                </a:solidFill>
                <a:latin typeface="Trebuchet MS"/>
              </a:rPr>
              <a:t>30.12.2024)</a:t>
            </a:r>
            <a:r>
              <a:rPr lang="ru-RU" sz="900" b="0" strike="noStrike" spc="29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"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</a:t>
            </a:r>
            <a:r>
              <a:rPr lang="ru-RU" sz="900" b="0" strike="noStrike" spc="11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порядке</a:t>
            </a:r>
            <a:r>
              <a:rPr lang="ru-RU" sz="900" b="0" strike="noStrike" spc="4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установления</a:t>
            </a:r>
            <a:r>
              <a:rPr lang="ru-RU" sz="900" b="0" strike="noStrike" spc="30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охранных</a:t>
            </a:r>
            <a:r>
              <a:rPr lang="ru-RU" sz="900" b="0" strike="noStrike" spc="28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зон</a:t>
            </a:r>
            <a:r>
              <a:rPr lang="ru-RU" sz="900" b="0" strike="noStrike" spc="27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объектов</a:t>
            </a:r>
            <a:r>
              <a:rPr lang="ru-RU" sz="900" b="0" strike="noStrike" spc="30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электросетевого</a:t>
            </a:r>
            <a:r>
              <a:rPr lang="ru-RU" sz="900" b="0" strike="noStrike" spc="29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хозяйства</a:t>
            </a:r>
            <a:r>
              <a:rPr lang="ru-RU" sz="900" b="0" strike="noStrike" spc="30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900" b="0" strike="noStrike" spc="29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особых</a:t>
            </a:r>
            <a:r>
              <a:rPr lang="ru-RU" sz="900" b="0" strike="noStrike" spc="29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условий</a:t>
            </a:r>
            <a:r>
              <a:rPr lang="ru-RU" sz="900" b="0" strike="noStrike" spc="4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использования</a:t>
            </a:r>
            <a:r>
              <a:rPr lang="ru-RU" sz="900" b="0" strike="noStrike" spc="19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земельных</a:t>
            </a:r>
            <a:r>
              <a:rPr lang="ru-RU" sz="900" b="0" strike="noStrike" spc="19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участков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,</a:t>
            </a:r>
            <a:r>
              <a:rPr lang="ru-RU" sz="900" b="0" strike="noStrike" spc="128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расположенных</a:t>
            </a:r>
            <a:r>
              <a:rPr lang="ru-RU" sz="900" b="0" strike="noStrike" spc="19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в</a:t>
            </a:r>
            <a:r>
              <a:rPr lang="ru-RU" sz="900" b="0" strike="noStrike" spc="18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границах</a:t>
            </a:r>
            <a:r>
              <a:rPr lang="ru-RU" sz="900" b="0" strike="noStrike" spc="19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таких</a:t>
            </a:r>
            <a:r>
              <a:rPr lang="ru-RU" sz="900" b="0" strike="noStrike" spc="18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зон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"</a:t>
            </a:r>
            <a:r>
              <a:rPr lang="ru-RU" sz="900" b="0" strike="noStrike" spc="128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(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вместе</a:t>
            </a:r>
            <a:r>
              <a:rPr lang="ru-RU" sz="900" b="0" strike="noStrike" spc="19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52">
                <a:solidFill>
                  <a:srgbClr val="000000"/>
                </a:solidFill>
                <a:latin typeface="Calibri"/>
              </a:rPr>
              <a:t>с</a:t>
            </a:r>
            <a:r>
              <a:rPr lang="ru-RU" sz="900" b="0" strike="noStrike" spc="4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"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Правилами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установления</a:t>
            </a:r>
            <a:r>
              <a:rPr lang="ru-RU" sz="900" b="0" strike="noStrike" spc="111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охранных</a:t>
            </a:r>
            <a:r>
              <a:rPr lang="ru-RU" sz="900" b="0" strike="noStrike" spc="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зон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объектов</a:t>
            </a:r>
            <a:r>
              <a:rPr lang="ru-RU" sz="900" b="0" strike="noStrike" spc="11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электросетевого</a:t>
            </a:r>
            <a:r>
              <a:rPr lang="ru-RU" sz="900" b="0" strike="noStrike" spc="12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хозяйства</a:t>
            </a:r>
            <a:r>
              <a:rPr lang="ru-RU" sz="900" b="0" strike="noStrike" spc="10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900" b="0" strike="noStrike" spc="11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особых</a:t>
            </a:r>
            <a:r>
              <a:rPr lang="ru-RU" sz="900" b="0" strike="noStrike" spc="4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условий</a:t>
            </a:r>
            <a:r>
              <a:rPr lang="ru-RU" sz="900" b="0" strike="noStrike" spc="21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использования</a:t>
            </a:r>
            <a:r>
              <a:rPr lang="ru-RU" sz="900" b="0" strike="noStrike" spc="22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земельных</a:t>
            </a:r>
            <a:r>
              <a:rPr lang="ru-RU" sz="900" b="0" strike="noStrike" spc="20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участков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,</a:t>
            </a:r>
            <a:r>
              <a:rPr lang="ru-RU" sz="900" b="0" strike="noStrike" spc="148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расположенных</a:t>
            </a:r>
            <a:r>
              <a:rPr lang="ru-RU" sz="900" b="0" strike="noStrike" spc="21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в</a:t>
            </a:r>
            <a:r>
              <a:rPr lang="ru-RU" sz="900" b="0" strike="noStrike" spc="20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границах</a:t>
            </a:r>
            <a:r>
              <a:rPr lang="ru-RU" sz="900" b="0" strike="noStrike" spc="20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таких</a:t>
            </a:r>
            <a:r>
              <a:rPr lang="ru-RU" sz="900" b="0" strike="noStrike" spc="20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зон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");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Постановление</a:t>
            </a:r>
            <a:r>
              <a:rPr lang="ru-RU" sz="900" b="0" strike="noStrike" spc="6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Правительства</a:t>
            </a:r>
            <a:r>
              <a:rPr lang="ru-RU" sz="900" b="0" strike="noStrike" spc="6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РФ</a:t>
            </a:r>
            <a:r>
              <a:rPr lang="ru-RU" sz="900" b="0" strike="noStrike" spc="6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от</a:t>
            </a:r>
            <a:r>
              <a:rPr lang="ru-RU" sz="900" b="0" strike="noStrike" spc="5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52">
                <a:solidFill>
                  <a:srgbClr val="000000"/>
                </a:solidFill>
                <a:latin typeface="Trebuchet MS"/>
              </a:rPr>
              <a:t>09.06.1995</a:t>
            </a:r>
            <a:r>
              <a:rPr lang="ru-RU" sz="900" b="0" strike="noStrike" spc="-7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123">
                <a:solidFill>
                  <a:srgbClr val="000000"/>
                </a:solidFill>
                <a:latin typeface="Trebuchet MS"/>
              </a:rPr>
              <a:t>N</a:t>
            </a:r>
            <a:r>
              <a:rPr lang="ru-RU" sz="900" b="0" strike="noStrike" spc="4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578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 "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Об</a:t>
            </a:r>
            <a:r>
              <a:rPr lang="ru-RU" sz="900" b="0" strike="noStrike" spc="6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утверждении</a:t>
            </a:r>
            <a:r>
              <a:rPr lang="ru-RU" sz="900" b="0" strike="noStrike" spc="7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Правил</a:t>
            </a:r>
            <a:r>
              <a:rPr lang="ru-RU" sz="900" b="0" strike="noStrike" spc="6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охраны</a:t>
            </a:r>
            <a:r>
              <a:rPr lang="ru-RU" sz="900" b="0" strike="noStrike" spc="4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линий</a:t>
            </a:r>
            <a:r>
              <a:rPr lang="ru-RU" sz="9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9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сооружений</a:t>
            </a:r>
            <a:r>
              <a:rPr lang="ru-RU" sz="900" b="0" strike="noStrike" spc="2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связи Российской</a:t>
            </a:r>
            <a:r>
              <a:rPr lang="ru-RU" sz="900" b="0" strike="noStrike" spc="-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Федерации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"</a:t>
            </a:r>
            <a:endParaRPr lang="ru-RU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object 68"/>
          <p:cNvSpPr/>
          <p:nvPr/>
        </p:nvSpPr>
        <p:spPr>
          <a:xfrm>
            <a:off x="540000" y="318240"/>
            <a:ext cx="6334560" cy="153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440" algn="just">
              <a:lnSpc>
                <a:spcPct val="100000"/>
              </a:lnSpc>
              <a:spcBef>
                <a:spcPts val="99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PT Astra Sans"/>
              </a:rPr>
              <a:t>Расположение нестационарных торговых объектов для оказания бытовых услуг и общественного питания</a:t>
            </a:r>
            <a:r>
              <a:rPr sz="2000"/>
              <a:t/>
            </a:r>
            <a:br>
              <a:rPr sz="2000"/>
            </a:br>
            <a:r>
              <a:rPr lang="ru-RU" sz="2000" b="0" strike="noStrike" spc="-1">
                <a:solidFill>
                  <a:srgbClr val="000000"/>
                </a:solidFill>
                <a:latin typeface="PT Astra Sans"/>
              </a:rPr>
              <a:t>в охранных зонах инженерных коммуникаций возможно исключительно </a:t>
            </a:r>
            <a:r>
              <a:rPr lang="ru-RU" sz="2000" b="1" strike="noStrike" spc="-1">
                <a:solidFill>
                  <a:srgbClr val="000000"/>
                </a:solidFill>
                <a:latin typeface="PT Astra Sans"/>
              </a:rPr>
              <a:t>в случае согласования</a:t>
            </a:r>
            <a:r>
              <a:rPr sz="2000"/>
              <a:t/>
            </a:r>
            <a:br>
              <a:rPr sz="2000"/>
            </a:br>
            <a:r>
              <a:rPr lang="ru-RU" sz="2000" b="1" strike="noStrike" spc="-1">
                <a:solidFill>
                  <a:srgbClr val="000000"/>
                </a:solidFill>
                <a:latin typeface="PT Astra Sans"/>
              </a:rPr>
              <a:t>с балансодержателями данных коммуникаций.</a:t>
            </a:r>
            <a:endParaRPr lang="ru-RU" sz="2000" b="0" strike="noStrike" spc="-1">
              <a:solidFill>
                <a:srgbClr val="000000"/>
              </a:solidFill>
              <a:latin typeface="PT Astra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object 2"/>
          <p:cNvPicPr/>
          <p:nvPr/>
        </p:nvPicPr>
        <p:blipFill>
          <a:blip r:embed="rId2"/>
          <a:stretch/>
        </p:blipFill>
        <p:spPr>
          <a:xfrm>
            <a:off x="495360" y="528840"/>
            <a:ext cx="5234760" cy="5234760"/>
          </a:xfrm>
          <a:prstGeom prst="rect">
            <a:avLst/>
          </a:prstGeom>
          <a:ln w="0">
            <a:noFill/>
          </a:ln>
        </p:spPr>
      </p:pic>
      <p:sp>
        <p:nvSpPr>
          <p:cNvPr id="153" name="object 3"/>
          <p:cNvSpPr/>
          <p:nvPr/>
        </p:nvSpPr>
        <p:spPr>
          <a:xfrm>
            <a:off x="6729840" y="353880"/>
            <a:ext cx="178452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  <a:tabLst>
                <a:tab pos="535320" algn="l"/>
              </a:tabLst>
            </a:pPr>
            <a:r>
              <a:rPr lang="ru-RU" sz="1800" b="0" strike="noStrike" spc="-52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	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Размещение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object 4"/>
          <p:cNvSpPr/>
          <p:nvPr/>
        </p:nvSpPr>
        <p:spPr>
          <a:xfrm>
            <a:off x="8939880" y="353880"/>
            <a:ext cx="164952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нестационарных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object 5"/>
          <p:cNvSpPr/>
          <p:nvPr/>
        </p:nvSpPr>
        <p:spPr>
          <a:xfrm>
            <a:off x="11014200" y="353880"/>
            <a:ext cx="92556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объектов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object 6"/>
          <p:cNvSpPr/>
          <p:nvPr/>
        </p:nvSpPr>
        <p:spPr>
          <a:xfrm>
            <a:off x="6729840" y="628200"/>
            <a:ext cx="5214240" cy="138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на</a:t>
            </a:r>
            <a:r>
              <a:rPr lang="ru-RU" sz="1800" b="0" strike="noStrike" spc="24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тротуарах</a:t>
            </a:r>
            <a:r>
              <a:rPr lang="ru-RU" sz="1800" b="0" strike="noStrike" spc="25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не</a:t>
            </a:r>
            <a:r>
              <a:rPr lang="ru-RU" sz="1800" b="0" strike="noStrike" spc="25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должно</a:t>
            </a:r>
            <a:r>
              <a:rPr lang="ru-RU" sz="1800" b="0" strike="noStrike" spc="23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препятствовать</a:t>
            </a:r>
            <a:r>
              <a:rPr lang="ru-RU" sz="1800" b="0" strike="noStrike" spc="24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движению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пешеходов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,</a:t>
            </a:r>
            <a:r>
              <a:rPr lang="ru-RU" sz="1800" b="0" strike="noStrike" spc="12">
                <a:solidFill>
                  <a:srgbClr val="000000"/>
                </a:solidFill>
                <a:latin typeface="Trebuchet MS"/>
              </a:rPr>
              <a:t> 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</a:t>
            </a:r>
            <a:r>
              <a:rPr lang="ru-RU" sz="1800" b="0" strike="noStrike" spc="233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том</a:t>
            </a:r>
            <a:r>
              <a:rPr lang="ru-RU" sz="1800" b="0" strike="noStrike" spc="233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числе</a:t>
            </a:r>
            <a:r>
              <a:rPr lang="ru-RU" sz="1800" b="0" strike="noStrike" spc="242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маломобильных</a:t>
            </a:r>
            <a:r>
              <a:rPr lang="ru-RU" sz="1800" b="0" strike="noStrike" spc="239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групп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населения</a:t>
            </a:r>
            <a:r>
              <a:rPr lang="ru-RU" sz="1800" b="0" strike="noStrike" spc="7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(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ширина</a:t>
            </a:r>
            <a:r>
              <a:rPr lang="ru-RU" sz="1800" b="0" strike="noStrike" spc="8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пешеходного</a:t>
            </a:r>
            <a:r>
              <a:rPr lang="ru-RU" sz="1800" b="0" strike="noStrike" spc="7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пути</a:t>
            </a:r>
            <a:r>
              <a:rPr lang="ru-RU" sz="1800" b="0" strike="noStrike" spc="7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должна</a:t>
            </a:r>
            <a:r>
              <a:rPr lang="ru-RU" sz="1800" b="0" strike="noStrike" spc="6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21">
                <a:solidFill>
                  <a:srgbClr val="000000"/>
                </a:solidFill>
                <a:latin typeface="Calibri"/>
              </a:rPr>
              <a:t>быть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не</a:t>
            </a:r>
            <a:r>
              <a:rPr lang="ru-RU" sz="1800" b="1" strike="noStrike" spc="41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менее</a:t>
            </a:r>
            <a:r>
              <a:rPr lang="ru-RU" sz="1800" b="1" strike="noStrike" spc="39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Trebuchet MS"/>
              </a:rPr>
              <a:t>2</a:t>
            </a:r>
            <a:r>
              <a:rPr lang="ru-RU" sz="1800" b="1" strike="noStrike" spc="267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метров</a:t>
            </a:r>
            <a:r>
              <a:rPr lang="ru-RU" sz="1800" b="1" strike="noStrike" spc="-1">
                <a:solidFill>
                  <a:srgbClr val="000000"/>
                </a:solidFill>
                <a:latin typeface="Trebuchet MS"/>
              </a:rPr>
              <a:t>).*</a:t>
            </a:r>
            <a:r>
              <a:rPr lang="ru-RU" sz="1800" b="1" strike="noStrike" spc="253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</a:t>
            </a:r>
            <a:r>
              <a:rPr lang="ru-RU" sz="1800" b="0" strike="noStrike" spc="39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магистральных</a:t>
            </a:r>
            <a:r>
              <a:rPr lang="ru-RU" sz="1800" b="0" strike="noStrike" spc="4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улиц</a:t>
            </a:r>
            <a:r>
              <a:rPr lang="ru-RU" sz="1800" b="0" strike="noStrike" spc="40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180">
                <a:solidFill>
                  <a:srgbClr val="000000"/>
                </a:solidFill>
                <a:latin typeface="Trebuchet MS"/>
              </a:rPr>
              <a:t>–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до</a:t>
            </a:r>
            <a:r>
              <a:rPr lang="ru-RU" sz="1800" b="0" strike="noStrike" spc="7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86">
                <a:solidFill>
                  <a:srgbClr val="000000"/>
                </a:solidFill>
                <a:latin typeface="Trebuchet MS"/>
              </a:rPr>
              <a:t>3-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х</a:t>
            </a:r>
            <a:r>
              <a:rPr lang="ru-RU" sz="1800" b="0" strike="noStrike" spc="9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метров</a:t>
            </a:r>
            <a:r>
              <a:rPr lang="ru-RU" sz="1800" b="0" strike="noStrike" spc="-12">
                <a:solidFill>
                  <a:srgbClr val="000000"/>
                </a:solidFill>
                <a:latin typeface="Trebuchet MS"/>
              </a:rPr>
              <a:t>.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object 7"/>
          <p:cNvSpPr/>
          <p:nvPr/>
        </p:nvSpPr>
        <p:spPr>
          <a:xfrm>
            <a:off x="6742440" y="2059560"/>
            <a:ext cx="3913200" cy="30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96"/>
              </a:spcBef>
              <a:tabLst>
                <a:tab pos="410760" algn="l"/>
                <a:tab pos="1014840" algn="l"/>
                <a:tab pos="2595240" algn="l"/>
              </a:tabLst>
            </a:pPr>
            <a:r>
              <a:rPr lang="ru-RU" sz="1900" b="0" strike="noStrike" spc="-52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900" b="0" strike="noStrike" spc="-1">
                <a:solidFill>
                  <a:srgbClr val="000000"/>
                </a:solidFill>
                <a:latin typeface="Trebuchet MS"/>
              </a:rPr>
              <a:t>	</a:t>
            </a:r>
            <a:r>
              <a:rPr lang="ru-RU" sz="1900" b="0" strike="noStrike" spc="-26">
                <a:solidFill>
                  <a:srgbClr val="000000"/>
                </a:solidFill>
                <a:latin typeface="Calibri"/>
              </a:rPr>
              <a:t>Не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допускается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размещение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object 8"/>
          <p:cNvSpPr/>
          <p:nvPr/>
        </p:nvSpPr>
        <p:spPr>
          <a:xfrm>
            <a:off x="10788840" y="2059560"/>
            <a:ext cx="1153440" cy="59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96"/>
              </a:spcBef>
            </a:pP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объектов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видимости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object 9"/>
          <p:cNvSpPr/>
          <p:nvPr/>
        </p:nvSpPr>
        <p:spPr>
          <a:xfrm>
            <a:off x="7382160" y="2349000"/>
            <a:ext cx="2894760" cy="59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  <a:tabLst>
                <a:tab pos="1510560" algn="l"/>
              </a:tabLst>
            </a:pP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пределах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треугольника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  <a:p>
            <a:pPr marL="513720">
              <a:lnSpc>
                <a:spcPct val="100000"/>
              </a:lnSpc>
              <a:spcBef>
                <a:spcPts val="6"/>
              </a:spcBef>
              <a:tabLst>
                <a:tab pos="1510560" algn="l"/>
              </a:tabLst>
            </a:pP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нерегулируемых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object 10"/>
          <p:cNvSpPr/>
          <p:nvPr/>
        </p:nvSpPr>
        <p:spPr>
          <a:xfrm>
            <a:off x="10511280" y="2639160"/>
            <a:ext cx="1453320" cy="30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900" b="0" strike="noStrike" spc="-32">
                <a:solidFill>
                  <a:srgbClr val="000000"/>
                </a:solidFill>
                <a:latin typeface="Calibri"/>
              </a:rPr>
              <a:t>перекрестках</a:t>
            </a:r>
            <a:r>
              <a:rPr lang="ru-RU" sz="1900" b="0" strike="noStrike" spc="-32">
                <a:solidFill>
                  <a:srgbClr val="000000"/>
                </a:solidFill>
                <a:latin typeface="Trebuchet MS"/>
              </a:rPr>
              <a:t>,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object 11"/>
          <p:cNvSpPr/>
          <p:nvPr/>
        </p:nvSpPr>
        <p:spPr>
          <a:xfrm>
            <a:off x="6742440" y="2349000"/>
            <a:ext cx="5197680" cy="88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96"/>
              </a:spcBef>
            </a:pPr>
            <a:r>
              <a:rPr lang="ru-RU" sz="1900" b="0" strike="noStrike" spc="-52">
                <a:solidFill>
                  <a:srgbClr val="000000"/>
                </a:solidFill>
                <a:latin typeface="Calibri"/>
              </a:rPr>
              <a:t>в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"/>
              </a:spcBef>
            </a:pPr>
            <a:r>
              <a:rPr lang="ru-RU" sz="1900" b="0" strike="noStrike" spc="-26">
                <a:solidFill>
                  <a:srgbClr val="000000"/>
                </a:solidFill>
                <a:latin typeface="Calibri"/>
              </a:rPr>
              <a:t>на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397440" algn="l"/>
                <a:tab pos="1842840" algn="l"/>
                <a:tab pos="3066480" algn="l"/>
                <a:tab pos="3349800" algn="l"/>
                <a:tab pos="4165560" algn="l"/>
                <a:tab pos="4439880" algn="l"/>
              </a:tabLst>
            </a:pPr>
            <a:r>
              <a:rPr lang="ru-RU" sz="1900" b="0" strike="noStrike" spc="-26">
                <a:solidFill>
                  <a:srgbClr val="000000"/>
                </a:solidFill>
                <a:latin typeface="Calibri"/>
              </a:rPr>
              <a:t>на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пешеходных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переходах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52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ближе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52">
                <a:solidFill>
                  <a:srgbClr val="000000"/>
                </a:solidFill>
                <a:latin typeface="Trebuchet MS"/>
              </a:rPr>
              <a:t>5</a:t>
            </a:r>
            <a:r>
              <a:rPr lang="ru-RU" sz="1900" b="0" strike="noStrike" spc="-1">
                <a:solidFill>
                  <a:srgbClr val="000000"/>
                </a:solidFill>
                <a:latin typeface="Trebuchet MS"/>
              </a:rPr>
              <a:t>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метров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object 12"/>
          <p:cNvSpPr/>
          <p:nvPr/>
        </p:nvSpPr>
        <p:spPr>
          <a:xfrm>
            <a:off x="6729840" y="3218040"/>
            <a:ext cx="1558080" cy="59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перед</a:t>
            </a:r>
            <a:r>
              <a:rPr lang="ru-RU" sz="1900" b="0" strike="noStrike" spc="3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ними</a:t>
            </a:r>
            <a:r>
              <a:rPr lang="ru-RU" sz="1900" b="1" strike="noStrike" spc="-12">
                <a:solidFill>
                  <a:srgbClr val="000000"/>
                </a:solidFill>
                <a:latin typeface="Trebuchet MS"/>
              </a:rPr>
              <a:t>**.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object 13"/>
          <p:cNvSpPr/>
          <p:nvPr/>
        </p:nvSpPr>
        <p:spPr>
          <a:xfrm>
            <a:off x="8254800" y="3645000"/>
            <a:ext cx="3672000" cy="880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  <a:tabLst>
                <a:tab pos="1294200" algn="l"/>
                <a:tab pos="2318400" algn="l"/>
                <a:tab pos="2716560" algn="l"/>
              </a:tabLst>
            </a:pP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размещать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объекты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26">
                <a:solidFill>
                  <a:srgbClr val="000000"/>
                </a:solidFill>
                <a:latin typeface="Calibri"/>
              </a:rPr>
              <a:t>на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газонной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  <a:p>
            <a:pPr marL="109800">
              <a:lnSpc>
                <a:spcPct val="100000"/>
              </a:lnSpc>
              <a:tabLst>
                <a:tab pos="1242720" algn="l"/>
                <a:tab pos="2504520" algn="l"/>
                <a:tab pos="3307680" algn="l"/>
              </a:tabLst>
            </a:pP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скверов</a:t>
            </a:r>
            <a:r>
              <a:rPr lang="ru-RU" sz="1900" b="0" strike="noStrike" spc="-12">
                <a:solidFill>
                  <a:srgbClr val="000000"/>
                </a:solidFill>
                <a:latin typeface="Trebuchet MS"/>
              </a:rPr>
              <a:t>,</a:t>
            </a:r>
            <a:r>
              <a:rPr lang="ru-RU" sz="1900" b="0" strike="noStrike" spc="-1">
                <a:solidFill>
                  <a:srgbClr val="000000"/>
                </a:solidFill>
                <a:latin typeface="Trebuchet MS"/>
              </a:rPr>
              <a:t>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парковой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21">
                <a:solidFill>
                  <a:srgbClr val="000000"/>
                </a:solidFill>
                <a:latin typeface="Calibri"/>
              </a:rPr>
              <a:t>зоны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26">
                <a:solidFill>
                  <a:srgbClr val="000000"/>
                </a:solidFill>
                <a:latin typeface="Calibri"/>
              </a:rPr>
              <a:t>без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object 14"/>
          <p:cNvSpPr/>
          <p:nvPr/>
        </p:nvSpPr>
        <p:spPr>
          <a:xfrm>
            <a:off x="6714000" y="3645000"/>
            <a:ext cx="1412640" cy="116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6"/>
              </a:spcBef>
            </a:pPr>
            <a:r>
              <a:rPr lang="ru-RU" sz="1900" b="0" strike="noStrike" spc="-1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900" b="0" strike="noStrike" spc="-26">
                <a:solidFill>
                  <a:srgbClr val="000000"/>
                </a:solidFill>
                <a:latin typeface="Trebuchet MS"/>
              </a:rPr>
              <a:t>  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Запрещено 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части</a:t>
            </a:r>
            <a:r>
              <a:rPr lang="ru-RU" sz="1900" b="0" strike="noStrike" spc="307">
                <a:solidFill>
                  <a:srgbClr val="000000"/>
                </a:solidFill>
                <a:latin typeface="Calibri"/>
              </a:rPr>
              <a:t>   </a:t>
            </a:r>
            <a:r>
              <a:rPr lang="ru-RU" sz="1900" b="0" strike="noStrike" spc="-55">
                <a:solidFill>
                  <a:srgbClr val="000000"/>
                </a:solidFill>
                <a:latin typeface="Calibri"/>
              </a:rPr>
              <a:t>улиц</a:t>
            </a:r>
            <a:r>
              <a:rPr lang="ru-RU" sz="1900" b="0" strike="noStrike" spc="-55">
                <a:solidFill>
                  <a:srgbClr val="000000"/>
                </a:solidFill>
                <a:latin typeface="Trebuchet MS"/>
              </a:rPr>
              <a:t>, 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согласования окружающей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object 15"/>
          <p:cNvSpPr/>
          <p:nvPr/>
        </p:nvSpPr>
        <p:spPr>
          <a:xfrm>
            <a:off x="8347680" y="4224600"/>
            <a:ext cx="2595600" cy="116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indent="146160">
              <a:lnSpc>
                <a:spcPct val="100000"/>
              </a:lnSpc>
              <a:spcBef>
                <a:spcPts val="96"/>
              </a:spcBef>
              <a:tabLst>
                <a:tab pos="0" algn="l"/>
              </a:tabLst>
            </a:pPr>
            <a:r>
              <a:rPr lang="ru-RU" sz="1900" b="0" strike="noStrike" spc="-52">
                <a:solidFill>
                  <a:srgbClr val="000000"/>
                </a:solidFill>
                <a:latin typeface="Calibri"/>
              </a:rPr>
              <a:t>с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комитетом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900" b="0" strike="noStrike" spc="-26">
                <a:solidFill>
                  <a:srgbClr val="000000"/>
                </a:solidFill>
                <a:latin typeface="Calibri"/>
              </a:rPr>
              <a:t>по 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среды</a:t>
            </a:r>
            <a:r>
              <a:rPr lang="ru-RU" sz="1900" b="0" strike="noStrike" spc="-1">
                <a:solidFill>
                  <a:srgbClr val="000000"/>
                </a:solidFill>
                <a:latin typeface="Calibri"/>
              </a:rPr>
              <a:t>		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Администрации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object 16"/>
          <p:cNvSpPr/>
          <p:nvPr/>
        </p:nvSpPr>
        <p:spPr>
          <a:xfrm>
            <a:off x="11178360" y="4224600"/>
            <a:ext cx="745920" cy="59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29160" indent="-17280">
              <a:lnSpc>
                <a:spcPct val="100000"/>
              </a:lnSpc>
              <a:spcBef>
                <a:spcPts val="96"/>
              </a:spcBef>
              <a:tabLst>
                <a:tab pos="0" algn="l"/>
              </a:tabLst>
            </a:pP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охране </a:t>
            </a:r>
            <a:r>
              <a:rPr lang="ru-RU" sz="1900" b="0" strike="noStrike" spc="-32">
                <a:solidFill>
                  <a:srgbClr val="000000"/>
                </a:solidFill>
                <a:latin typeface="Calibri"/>
              </a:rPr>
              <a:t>города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object 17"/>
          <p:cNvSpPr/>
          <p:nvPr/>
        </p:nvSpPr>
        <p:spPr>
          <a:xfrm>
            <a:off x="6714000" y="4803840"/>
            <a:ext cx="2145240" cy="59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6"/>
              </a:spcBef>
            </a:pPr>
            <a:r>
              <a:rPr lang="ru-RU" sz="1900" b="0" strike="noStrike" spc="-35">
                <a:solidFill>
                  <a:srgbClr val="000000"/>
                </a:solidFill>
                <a:latin typeface="Calibri"/>
              </a:rPr>
              <a:t>Ростова</a:t>
            </a:r>
            <a:r>
              <a:rPr lang="ru-RU" sz="1900" b="0" strike="noStrike" spc="-35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900" b="0" strike="noStrike" spc="-52">
                <a:solidFill>
                  <a:srgbClr val="000000"/>
                </a:solidFill>
                <a:latin typeface="Calibri"/>
              </a:rPr>
              <a:t>на</a:t>
            </a:r>
            <a:r>
              <a:rPr lang="ru-RU" sz="1900" b="0" strike="noStrike" spc="-52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900" b="0" strike="noStrike" spc="-12">
                <a:solidFill>
                  <a:srgbClr val="000000"/>
                </a:solidFill>
                <a:latin typeface="Calibri"/>
              </a:rPr>
              <a:t>Дону</a:t>
            </a:r>
            <a:r>
              <a:rPr lang="ru-RU" sz="1900" b="1" strike="noStrike" spc="-12">
                <a:solidFill>
                  <a:srgbClr val="000000"/>
                </a:solidFill>
                <a:latin typeface="Trebuchet MS"/>
              </a:rPr>
              <a:t>***.</a:t>
            </a:r>
            <a:endParaRPr lang="ru-RU" sz="1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object 18"/>
          <p:cNvSpPr/>
          <p:nvPr/>
        </p:nvSpPr>
        <p:spPr>
          <a:xfrm>
            <a:off x="6714000" y="5191920"/>
            <a:ext cx="5214240" cy="101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*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СП</a:t>
            </a:r>
            <a:r>
              <a:rPr lang="ru-RU" sz="900" b="0" strike="noStrike" spc="5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52">
                <a:solidFill>
                  <a:srgbClr val="000000"/>
                </a:solidFill>
                <a:latin typeface="Trebuchet MS"/>
              </a:rPr>
              <a:t>59.13330.2020</a:t>
            </a:r>
            <a:r>
              <a:rPr lang="ru-RU" sz="900" b="0" strike="noStrike" spc="-55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«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Доступность</a:t>
            </a:r>
            <a:r>
              <a:rPr lang="ru-RU" sz="9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зданий</a:t>
            </a:r>
            <a:r>
              <a:rPr lang="ru-RU" sz="900" b="0" strike="noStrike" spc="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900" b="0" strike="noStrike" spc="5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сооружений</a:t>
            </a:r>
            <a:r>
              <a:rPr lang="ru-RU" sz="900" b="0" strike="noStrike" spc="4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для</a:t>
            </a:r>
            <a:r>
              <a:rPr lang="ru-RU" sz="900" b="0" strike="noStrike" spc="5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маломобильных</a:t>
            </a:r>
            <a:r>
              <a:rPr lang="ru-RU" sz="900" b="0" strike="noStrike" spc="3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групп</a:t>
            </a:r>
            <a:r>
              <a:rPr lang="ru-RU" sz="900" b="0" strike="noStrike" spc="4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населения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»</a:t>
            </a:r>
            <a:endParaRPr lang="ru-RU" sz="9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734"/>
              </a:spcBef>
            </a:pP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**</a:t>
            </a:r>
            <a:r>
              <a:rPr lang="ru-RU" sz="900" b="0" strike="noStrike" spc="233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ГОСТ</a:t>
            </a:r>
            <a:r>
              <a:rPr lang="ru-RU" sz="900" b="0" strike="noStrike" spc="29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Р</a:t>
            </a:r>
            <a:r>
              <a:rPr lang="ru-RU" sz="900" b="0" strike="noStrike" spc="28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41">
                <a:solidFill>
                  <a:srgbClr val="000000"/>
                </a:solidFill>
                <a:latin typeface="Trebuchet MS"/>
              </a:rPr>
              <a:t>58653-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2019</a:t>
            </a:r>
            <a:r>
              <a:rPr lang="ru-RU" sz="900" b="0" strike="noStrike" spc="233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«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Дороги</a:t>
            </a:r>
            <a:r>
              <a:rPr lang="ru-RU" sz="900" b="0" strike="noStrike" spc="29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автомобильные</a:t>
            </a:r>
            <a:r>
              <a:rPr lang="ru-RU" sz="900" b="0" strike="noStrike" spc="29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общего</a:t>
            </a:r>
            <a:r>
              <a:rPr lang="ru-RU" sz="900" b="0" strike="noStrike" spc="29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пользования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.</a:t>
            </a:r>
            <a:r>
              <a:rPr lang="ru-RU" sz="900" b="0" strike="noStrike" spc="233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Пересечения</a:t>
            </a:r>
            <a:r>
              <a:rPr lang="ru-RU" sz="900" b="0" strike="noStrike" spc="30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900" b="0" strike="noStrike" spc="29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примыкания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.</a:t>
            </a:r>
            <a:endParaRPr lang="ru-RU" sz="9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Технические</a:t>
            </a:r>
            <a:r>
              <a:rPr lang="ru-RU" sz="900" b="0" strike="noStrike" spc="-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требования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.»</a:t>
            </a:r>
            <a:endParaRPr lang="ru-RU" sz="9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41"/>
              </a:spcBef>
            </a:pP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***</a:t>
            </a:r>
            <a:r>
              <a:rPr lang="ru-RU" sz="900" b="0" strike="noStrike" spc="188">
                <a:solidFill>
                  <a:srgbClr val="000000"/>
                </a:solidFill>
                <a:latin typeface="Trebuchet MS"/>
              </a:rPr>
              <a:t> 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Правила</a:t>
            </a:r>
            <a:r>
              <a:rPr lang="ru-RU" sz="900" b="0" strike="noStrike" spc="259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благоустройства</a:t>
            </a:r>
            <a:r>
              <a:rPr lang="ru-RU" sz="900" b="0" strike="noStrike" spc="259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территории</a:t>
            </a:r>
            <a:r>
              <a:rPr lang="ru-RU" sz="900" b="0" strike="noStrike" spc="259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города</a:t>
            </a:r>
            <a:r>
              <a:rPr lang="ru-RU" sz="900" b="0" strike="noStrike" spc="253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900" b="0" strike="noStrike" spc="-21">
                <a:solidFill>
                  <a:srgbClr val="000000"/>
                </a:solidFill>
                <a:latin typeface="Calibri"/>
              </a:rPr>
              <a:t>Ростова</a:t>
            </a:r>
            <a:r>
              <a:rPr lang="ru-RU" sz="900" b="0" strike="noStrike" spc="-21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900" b="0" strike="noStrike" spc="-26">
                <a:solidFill>
                  <a:srgbClr val="000000"/>
                </a:solidFill>
                <a:latin typeface="Calibri"/>
              </a:rPr>
              <a:t>на</a:t>
            </a:r>
            <a:r>
              <a:rPr lang="ru-RU" sz="900" b="0" strike="noStrike" spc="-26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Дону</a:t>
            </a:r>
            <a:r>
              <a:rPr lang="ru-RU" sz="900" b="0" strike="noStrike" spc="-1">
                <a:solidFill>
                  <a:srgbClr val="000000"/>
                </a:solidFill>
                <a:latin typeface="Trebuchet MS"/>
              </a:rPr>
              <a:t>,</a:t>
            </a:r>
            <a:r>
              <a:rPr lang="ru-RU" sz="900" b="0" strike="noStrike" spc="188">
                <a:solidFill>
                  <a:srgbClr val="000000"/>
                </a:solidFill>
                <a:latin typeface="Trebuchet MS"/>
              </a:rPr>
              <a:t> 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утвержденные</a:t>
            </a:r>
            <a:r>
              <a:rPr lang="ru-RU" sz="900" b="0" strike="noStrike" spc="253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решением</a:t>
            </a:r>
            <a:endParaRPr lang="ru-RU" sz="9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6"/>
              </a:spcBef>
            </a:pPr>
            <a:r>
              <a:rPr lang="ru-RU" sz="900" b="0" strike="noStrike" spc="-12">
                <a:solidFill>
                  <a:srgbClr val="000000"/>
                </a:solidFill>
                <a:latin typeface="Calibri"/>
              </a:rPr>
              <a:t>Ростовской</a:t>
            </a:r>
            <a:r>
              <a:rPr lang="ru-RU" sz="900" b="0" strike="noStrike" spc="-12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900" b="0" strike="noStrike" spc="-26">
                <a:solidFill>
                  <a:srgbClr val="000000"/>
                </a:solidFill>
                <a:latin typeface="Calibri"/>
              </a:rPr>
              <a:t>на</a:t>
            </a:r>
            <a:r>
              <a:rPr lang="ru-RU" sz="900" b="0" strike="noStrike" spc="-26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Дону</a:t>
            </a:r>
            <a:r>
              <a:rPr lang="ru-RU" sz="900" b="0" strike="noStrike" spc="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городской</a:t>
            </a:r>
            <a:r>
              <a:rPr lang="ru-RU" sz="9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Думы</a:t>
            </a:r>
            <a:r>
              <a:rPr lang="ru-RU" sz="900" b="0" strike="noStrike" spc="5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1">
                <a:solidFill>
                  <a:srgbClr val="000000"/>
                </a:solidFill>
                <a:latin typeface="Calibri"/>
              </a:rPr>
              <a:t>от</a:t>
            </a:r>
            <a:r>
              <a:rPr lang="ru-RU" sz="900" b="0" strike="noStrike" spc="3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900" b="0" strike="noStrike" spc="-52">
                <a:solidFill>
                  <a:srgbClr val="000000"/>
                </a:solidFill>
                <a:latin typeface="Trebuchet MS"/>
              </a:rPr>
              <a:t>24.10.2017</a:t>
            </a:r>
            <a:r>
              <a:rPr lang="ru-RU" sz="900" b="0" strike="noStrike" spc="-41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900" b="0" strike="noStrike" spc="-21">
                <a:solidFill>
                  <a:srgbClr val="000000"/>
                </a:solidFill>
                <a:latin typeface="Microsoft Sans Serif"/>
              </a:rPr>
              <a:t>№</a:t>
            </a:r>
            <a:r>
              <a:rPr lang="ru-RU" sz="900" b="0" strike="noStrike" spc="-21">
                <a:solidFill>
                  <a:srgbClr val="000000"/>
                </a:solidFill>
                <a:latin typeface="Trebuchet MS"/>
              </a:rPr>
              <a:t>398</a:t>
            </a:r>
            <a:endParaRPr lang="ru-RU" sz="9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69" name="object 19"/>
          <p:cNvGrpSpPr/>
          <p:nvPr/>
        </p:nvGrpSpPr>
        <p:grpSpPr>
          <a:xfrm>
            <a:off x="5838480" y="856440"/>
            <a:ext cx="694800" cy="3828600"/>
            <a:chOff x="5838480" y="856440"/>
            <a:chExt cx="694800" cy="3828600"/>
          </a:xfrm>
        </p:grpSpPr>
        <p:sp>
          <p:nvSpPr>
            <p:cNvPr id="170" name="object 20"/>
            <p:cNvSpPr/>
            <p:nvPr/>
          </p:nvSpPr>
          <p:spPr>
            <a:xfrm>
              <a:off x="5846040" y="856440"/>
              <a:ext cx="687240" cy="710280"/>
            </a:xfrm>
            <a:custGeom>
              <a:avLst/>
              <a:gdLst>
                <a:gd name="textAreaLeft" fmla="*/ 0 w 687240"/>
                <a:gd name="textAreaRight" fmla="*/ 687600 w 68724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687704" h="710565">
                  <a:moveTo>
                    <a:pt x="343662" y="0"/>
                  </a:moveTo>
                  <a:lnTo>
                    <a:pt x="297041" y="3242"/>
                  </a:lnTo>
                  <a:lnTo>
                    <a:pt x="252324" y="12685"/>
                  </a:lnTo>
                  <a:lnTo>
                    <a:pt x="209919" y="27908"/>
                  </a:lnTo>
                  <a:lnTo>
                    <a:pt x="170236" y="48485"/>
                  </a:lnTo>
                  <a:lnTo>
                    <a:pt x="133686" y="73995"/>
                  </a:lnTo>
                  <a:lnTo>
                    <a:pt x="100679" y="104013"/>
                  </a:lnTo>
                  <a:lnTo>
                    <a:pt x="71624" y="138116"/>
                  </a:lnTo>
                  <a:lnTo>
                    <a:pt x="46933" y="175880"/>
                  </a:lnTo>
                  <a:lnTo>
                    <a:pt x="27015" y="216884"/>
                  </a:lnTo>
                  <a:lnTo>
                    <a:pt x="12280" y="260702"/>
                  </a:lnTo>
                  <a:lnTo>
                    <a:pt x="3138" y="306913"/>
                  </a:lnTo>
                  <a:lnTo>
                    <a:pt x="0" y="355091"/>
                  </a:lnTo>
                  <a:lnTo>
                    <a:pt x="3138" y="403270"/>
                  </a:lnTo>
                  <a:lnTo>
                    <a:pt x="12280" y="449481"/>
                  </a:lnTo>
                  <a:lnTo>
                    <a:pt x="27015" y="493299"/>
                  </a:lnTo>
                  <a:lnTo>
                    <a:pt x="46933" y="534303"/>
                  </a:lnTo>
                  <a:lnTo>
                    <a:pt x="71624" y="572067"/>
                  </a:lnTo>
                  <a:lnTo>
                    <a:pt x="100679" y="606170"/>
                  </a:lnTo>
                  <a:lnTo>
                    <a:pt x="133686" y="636188"/>
                  </a:lnTo>
                  <a:lnTo>
                    <a:pt x="170236" y="661698"/>
                  </a:lnTo>
                  <a:lnTo>
                    <a:pt x="209919" y="682275"/>
                  </a:lnTo>
                  <a:lnTo>
                    <a:pt x="252324" y="697498"/>
                  </a:lnTo>
                  <a:lnTo>
                    <a:pt x="297041" y="706941"/>
                  </a:lnTo>
                  <a:lnTo>
                    <a:pt x="343662" y="710184"/>
                  </a:lnTo>
                  <a:lnTo>
                    <a:pt x="390282" y="706941"/>
                  </a:lnTo>
                  <a:lnTo>
                    <a:pt x="434999" y="697498"/>
                  </a:lnTo>
                  <a:lnTo>
                    <a:pt x="477404" y="682275"/>
                  </a:lnTo>
                  <a:lnTo>
                    <a:pt x="517087" y="661698"/>
                  </a:lnTo>
                  <a:lnTo>
                    <a:pt x="553637" y="636188"/>
                  </a:lnTo>
                  <a:lnTo>
                    <a:pt x="586644" y="606170"/>
                  </a:lnTo>
                  <a:lnTo>
                    <a:pt x="607838" y="581294"/>
                  </a:lnTo>
                  <a:lnTo>
                    <a:pt x="344820" y="581294"/>
                  </a:lnTo>
                  <a:lnTo>
                    <a:pt x="291943" y="574657"/>
                  </a:lnTo>
                  <a:lnTo>
                    <a:pt x="241553" y="554101"/>
                  </a:lnTo>
                  <a:lnTo>
                    <a:pt x="205536" y="528374"/>
                  </a:lnTo>
                  <a:lnTo>
                    <a:pt x="176010" y="496589"/>
                  </a:lnTo>
                  <a:lnTo>
                    <a:pt x="153324" y="459977"/>
                  </a:lnTo>
                  <a:lnTo>
                    <a:pt x="137826" y="419766"/>
                  </a:lnTo>
                  <a:lnTo>
                    <a:pt x="129865" y="377186"/>
                  </a:lnTo>
                  <a:lnTo>
                    <a:pt x="129877" y="332997"/>
                  </a:lnTo>
                  <a:lnTo>
                    <a:pt x="137838" y="290417"/>
                  </a:lnTo>
                  <a:lnTo>
                    <a:pt x="137947" y="289835"/>
                  </a:lnTo>
                  <a:lnTo>
                    <a:pt x="154686" y="247523"/>
                  </a:lnTo>
                  <a:lnTo>
                    <a:pt x="326177" y="247523"/>
                  </a:lnTo>
                  <a:lnTo>
                    <a:pt x="239522" y="157225"/>
                  </a:lnTo>
                  <a:lnTo>
                    <a:pt x="289679" y="136134"/>
                  </a:lnTo>
                  <a:lnTo>
                    <a:pt x="342455" y="128889"/>
                  </a:lnTo>
                  <a:lnTo>
                    <a:pt x="607838" y="128889"/>
                  </a:lnTo>
                  <a:lnTo>
                    <a:pt x="586644" y="104013"/>
                  </a:lnTo>
                  <a:lnTo>
                    <a:pt x="553637" y="73995"/>
                  </a:lnTo>
                  <a:lnTo>
                    <a:pt x="517087" y="48485"/>
                  </a:lnTo>
                  <a:lnTo>
                    <a:pt x="477404" y="27908"/>
                  </a:lnTo>
                  <a:lnTo>
                    <a:pt x="434999" y="12685"/>
                  </a:lnTo>
                  <a:lnTo>
                    <a:pt x="390282" y="3242"/>
                  </a:lnTo>
                  <a:lnTo>
                    <a:pt x="343662" y="0"/>
                  </a:lnTo>
                  <a:close/>
                </a:path>
                <a:path w="687704" h="710565">
                  <a:moveTo>
                    <a:pt x="326177" y="247523"/>
                  </a:moveTo>
                  <a:lnTo>
                    <a:pt x="154686" y="247523"/>
                  </a:lnTo>
                  <a:lnTo>
                    <a:pt x="447801" y="552958"/>
                  </a:lnTo>
                  <a:lnTo>
                    <a:pt x="397627" y="574049"/>
                  </a:lnTo>
                  <a:lnTo>
                    <a:pt x="344820" y="581294"/>
                  </a:lnTo>
                  <a:lnTo>
                    <a:pt x="607838" y="581294"/>
                  </a:lnTo>
                  <a:lnTo>
                    <a:pt x="615699" y="572067"/>
                  </a:lnTo>
                  <a:lnTo>
                    <a:pt x="640390" y="534303"/>
                  </a:lnTo>
                  <a:lnTo>
                    <a:pt x="660308" y="493299"/>
                  </a:lnTo>
                  <a:lnTo>
                    <a:pt x="670611" y="462661"/>
                  </a:lnTo>
                  <a:lnTo>
                    <a:pt x="532638" y="462661"/>
                  </a:lnTo>
                  <a:lnTo>
                    <a:pt x="326177" y="247523"/>
                  </a:lnTo>
                  <a:close/>
                </a:path>
                <a:path w="687704" h="710565">
                  <a:moveTo>
                    <a:pt x="607838" y="128889"/>
                  </a:moveTo>
                  <a:lnTo>
                    <a:pt x="342455" y="128889"/>
                  </a:lnTo>
                  <a:lnTo>
                    <a:pt x="395327" y="135526"/>
                  </a:lnTo>
                  <a:lnTo>
                    <a:pt x="445770" y="156083"/>
                  </a:lnTo>
                  <a:lnTo>
                    <a:pt x="481787" y="181809"/>
                  </a:lnTo>
                  <a:lnTo>
                    <a:pt x="511313" y="213594"/>
                  </a:lnTo>
                  <a:lnTo>
                    <a:pt x="533999" y="250206"/>
                  </a:lnTo>
                  <a:lnTo>
                    <a:pt x="549497" y="290417"/>
                  </a:lnTo>
                  <a:lnTo>
                    <a:pt x="557458" y="332997"/>
                  </a:lnTo>
                  <a:lnTo>
                    <a:pt x="557446" y="377186"/>
                  </a:lnTo>
                  <a:lnTo>
                    <a:pt x="549485" y="419766"/>
                  </a:lnTo>
                  <a:lnTo>
                    <a:pt x="549376" y="420348"/>
                  </a:lnTo>
                  <a:lnTo>
                    <a:pt x="532638" y="462661"/>
                  </a:lnTo>
                  <a:lnTo>
                    <a:pt x="670611" y="462661"/>
                  </a:lnTo>
                  <a:lnTo>
                    <a:pt x="675043" y="449481"/>
                  </a:lnTo>
                  <a:lnTo>
                    <a:pt x="684185" y="403270"/>
                  </a:lnTo>
                  <a:lnTo>
                    <a:pt x="687324" y="355091"/>
                  </a:lnTo>
                  <a:lnTo>
                    <a:pt x="684185" y="306913"/>
                  </a:lnTo>
                  <a:lnTo>
                    <a:pt x="675043" y="260702"/>
                  </a:lnTo>
                  <a:lnTo>
                    <a:pt x="660308" y="216884"/>
                  </a:lnTo>
                  <a:lnTo>
                    <a:pt x="640390" y="175880"/>
                  </a:lnTo>
                  <a:lnTo>
                    <a:pt x="615699" y="138116"/>
                  </a:lnTo>
                  <a:lnTo>
                    <a:pt x="607838" y="128889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1" name="object 21"/>
            <p:cNvSpPr/>
            <p:nvPr/>
          </p:nvSpPr>
          <p:spPr>
            <a:xfrm>
              <a:off x="5846040" y="856440"/>
              <a:ext cx="687240" cy="710280"/>
            </a:xfrm>
            <a:custGeom>
              <a:avLst/>
              <a:gdLst>
                <a:gd name="textAreaLeft" fmla="*/ 0 w 687240"/>
                <a:gd name="textAreaRight" fmla="*/ 687600 w 68724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687704" h="710565">
                  <a:moveTo>
                    <a:pt x="0" y="355091"/>
                  </a:moveTo>
                  <a:lnTo>
                    <a:pt x="3138" y="306913"/>
                  </a:lnTo>
                  <a:lnTo>
                    <a:pt x="12280" y="260702"/>
                  </a:lnTo>
                  <a:lnTo>
                    <a:pt x="27015" y="216884"/>
                  </a:lnTo>
                  <a:lnTo>
                    <a:pt x="46933" y="175880"/>
                  </a:lnTo>
                  <a:lnTo>
                    <a:pt x="71624" y="138116"/>
                  </a:lnTo>
                  <a:lnTo>
                    <a:pt x="100679" y="104012"/>
                  </a:lnTo>
                  <a:lnTo>
                    <a:pt x="133686" y="73995"/>
                  </a:lnTo>
                  <a:lnTo>
                    <a:pt x="170236" y="48485"/>
                  </a:lnTo>
                  <a:lnTo>
                    <a:pt x="209919" y="27908"/>
                  </a:lnTo>
                  <a:lnTo>
                    <a:pt x="252324" y="12685"/>
                  </a:lnTo>
                  <a:lnTo>
                    <a:pt x="297041" y="3242"/>
                  </a:lnTo>
                  <a:lnTo>
                    <a:pt x="343662" y="0"/>
                  </a:lnTo>
                  <a:lnTo>
                    <a:pt x="390282" y="3242"/>
                  </a:lnTo>
                  <a:lnTo>
                    <a:pt x="434999" y="12685"/>
                  </a:lnTo>
                  <a:lnTo>
                    <a:pt x="477404" y="27908"/>
                  </a:lnTo>
                  <a:lnTo>
                    <a:pt x="517087" y="48485"/>
                  </a:lnTo>
                  <a:lnTo>
                    <a:pt x="553637" y="73995"/>
                  </a:lnTo>
                  <a:lnTo>
                    <a:pt x="586644" y="104013"/>
                  </a:lnTo>
                  <a:lnTo>
                    <a:pt x="615699" y="138116"/>
                  </a:lnTo>
                  <a:lnTo>
                    <a:pt x="640390" y="175880"/>
                  </a:lnTo>
                  <a:lnTo>
                    <a:pt x="660308" y="216884"/>
                  </a:lnTo>
                  <a:lnTo>
                    <a:pt x="675043" y="260702"/>
                  </a:lnTo>
                  <a:lnTo>
                    <a:pt x="684185" y="306913"/>
                  </a:lnTo>
                  <a:lnTo>
                    <a:pt x="687324" y="355091"/>
                  </a:lnTo>
                  <a:lnTo>
                    <a:pt x="684185" y="403270"/>
                  </a:lnTo>
                  <a:lnTo>
                    <a:pt x="675043" y="449481"/>
                  </a:lnTo>
                  <a:lnTo>
                    <a:pt x="660308" y="493299"/>
                  </a:lnTo>
                  <a:lnTo>
                    <a:pt x="640390" y="534303"/>
                  </a:lnTo>
                  <a:lnTo>
                    <a:pt x="615699" y="572067"/>
                  </a:lnTo>
                  <a:lnTo>
                    <a:pt x="586644" y="606170"/>
                  </a:lnTo>
                  <a:lnTo>
                    <a:pt x="553637" y="636188"/>
                  </a:lnTo>
                  <a:lnTo>
                    <a:pt x="517087" y="661698"/>
                  </a:lnTo>
                  <a:lnTo>
                    <a:pt x="477404" y="682275"/>
                  </a:lnTo>
                  <a:lnTo>
                    <a:pt x="434999" y="697498"/>
                  </a:lnTo>
                  <a:lnTo>
                    <a:pt x="390282" y="706941"/>
                  </a:lnTo>
                  <a:lnTo>
                    <a:pt x="343662" y="710184"/>
                  </a:lnTo>
                  <a:lnTo>
                    <a:pt x="297041" y="706941"/>
                  </a:lnTo>
                  <a:lnTo>
                    <a:pt x="252324" y="697498"/>
                  </a:lnTo>
                  <a:lnTo>
                    <a:pt x="209919" y="682275"/>
                  </a:lnTo>
                  <a:lnTo>
                    <a:pt x="170236" y="661698"/>
                  </a:lnTo>
                  <a:lnTo>
                    <a:pt x="133686" y="636188"/>
                  </a:lnTo>
                  <a:lnTo>
                    <a:pt x="100679" y="606170"/>
                  </a:lnTo>
                  <a:lnTo>
                    <a:pt x="71624" y="572067"/>
                  </a:lnTo>
                  <a:lnTo>
                    <a:pt x="46933" y="534303"/>
                  </a:lnTo>
                  <a:lnTo>
                    <a:pt x="27015" y="493299"/>
                  </a:lnTo>
                  <a:lnTo>
                    <a:pt x="12280" y="449481"/>
                  </a:lnTo>
                  <a:lnTo>
                    <a:pt x="3138" y="403270"/>
                  </a:lnTo>
                  <a:lnTo>
                    <a:pt x="0" y="355091"/>
                  </a:lnTo>
                  <a:close/>
                </a:path>
                <a:path w="687704" h="710565">
                  <a:moveTo>
                    <a:pt x="532638" y="462661"/>
                  </a:moveTo>
                  <a:lnTo>
                    <a:pt x="549376" y="420348"/>
                  </a:lnTo>
                  <a:lnTo>
                    <a:pt x="557533" y="376717"/>
                  </a:lnTo>
                  <a:lnTo>
                    <a:pt x="557458" y="332997"/>
                  </a:lnTo>
                  <a:lnTo>
                    <a:pt x="549497" y="290417"/>
                  </a:lnTo>
                  <a:lnTo>
                    <a:pt x="533999" y="250206"/>
                  </a:lnTo>
                  <a:lnTo>
                    <a:pt x="511313" y="213594"/>
                  </a:lnTo>
                  <a:lnTo>
                    <a:pt x="481787" y="181809"/>
                  </a:lnTo>
                  <a:lnTo>
                    <a:pt x="445770" y="156083"/>
                  </a:lnTo>
                  <a:lnTo>
                    <a:pt x="395327" y="135526"/>
                  </a:lnTo>
                  <a:lnTo>
                    <a:pt x="342455" y="128889"/>
                  </a:lnTo>
                  <a:lnTo>
                    <a:pt x="289679" y="136134"/>
                  </a:lnTo>
                  <a:lnTo>
                    <a:pt x="239522" y="157225"/>
                  </a:lnTo>
                  <a:lnTo>
                    <a:pt x="532638" y="462661"/>
                  </a:lnTo>
                  <a:close/>
                </a:path>
                <a:path w="687704" h="710565">
                  <a:moveTo>
                    <a:pt x="154686" y="247523"/>
                  </a:moveTo>
                  <a:lnTo>
                    <a:pt x="137947" y="289835"/>
                  </a:lnTo>
                  <a:lnTo>
                    <a:pt x="129790" y="333466"/>
                  </a:lnTo>
                  <a:lnTo>
                    <a:pt x="129865" y="377186"/>
                  </a:lnTo>
                  <a:lnTo>
                    <a:pt x="137826" y="419766"/>
                  </a:lnTo>
                  <a:lnTo>
                    <a:pt x="153324" y="459977"/>
                  </a:lnTo>
                  <a:lnTo>
                    <a:pt x="176010" y="496589"/>
                  </a:lnTo>
                  <a:lnTo>
                    <a:pt x="205536" y="528374"/>
                  </a:lnTo>
                  <a:lnTo>
                    <a:pt x="241553" y="554101"/>
                  </a:lnTo>
                  <a:lnTo>
                    <a:pt x="291943" y="574657"/>
                  </a:lnTo>
                  <a:lnTo>
                    <a:pt x="344820" y="581294"/>
                  </a:lnTo>
                  <a:lnTo>
                    <a:pt x="397627" y="574049"/>
                  </a:lnTo>
                  <a:lnTo>
                    <a:pt x="447801" y="552958"/>
                  </a:lnTo>
                  <a:lnTo>
                    <a:pt x="154686" y="247523"/>
                  </a:lnTo>
                  <a:close/>
                </a:path>
              </a:pathLst>
            </a:custGeom>
            <a:noFill/>
            <a:ln w="15240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2" name="object 22"/>
            <p:cNvSpPr/>
            <p:nvPr/>
          </p:nvSpPr>
          <p:spPr>
            <a:xfrm>
              <a:off x="5846040" y="2311920"/>
              <a:ext cx="687240" cy="708480"/>
            </a:xfrm>
            <a:custGeom>
              <a:avLst/>
              <a:gdLst>
                <a:gd name="textAreaLeft" fmla="*/ 0 w 687240"/>
                <a:gd name="textAreaRight" fmla="*/ 687600 w 687240"/>
                <a:gd name="textAreaTop" fmla="*/ 0 h 708480"/>
                <a:gd name="textAreaBottom" fmla="*/ 708840 h 708480"/>
              </a:gdLst>
              <a:ahLst/>
              <a:cxnLst/>
              <a:rect l="textAreaLeft" t="textAreaTop" r="textAreaRight" b="textAreaBottom"/>
              <a:pathLst>
                <a:path w="687704" h="708660">
                  <a:moveTo>
                    <a:pt x="343662" y="0"/>
                  </a:moveTo>
                  <a:lnTo>
                    <a:pt x="297041" y="3234"/>
                  </a:lnTo>
                  <a:lnTo>
                    <a:pt x="252324" y="12655"/>
                  </a:lnTo>
                  <a:lnTo>
                    <a:pt x="209919" y="27842"/>
                  </a:lnTo>
                  <a:lnTo>
                    <a:pt x="170236" y="48372"/>
                  </a:lnTo>
                  <a:lnTo>
                    <a:pt x="133686" y="73824"/>
                  </a:lnTo>
                  <a:lnTo>
                    <a:pt x="100679" y="103774"/>
                  </a:lnTo>
                  <a:lnTo>
                    <a:pt x="71624" y="137802"/>
                  </a:lnTo>
                  <a:lnTo>
                    <a:pt x="46933" y="175485"/>
                  </a:lnTo>
                  <a:lnTo>
                    <a:pt x="27015" y="216402"/>
                  </a:lnTo>
                  <a:lnTo>
                    <a:pt x="12280" y="260129"/>
                  </a:lnTo>
                  <a:lnTo>
                    <a:pt x="3138" y="306246"/>
                  </a:lnTo>
                  <a:lnTo>
                    <a:pt x="0" y="354329"/>
                  </a:lnTo>
                  <a:lnTo>
                    <a:pt x="3138" y="402413"/>
                  </a:lnTo>
                  <a:lnTo>
                    <a:pt x="12280" y="448530"/>
                  </a:lnTo>
                  <a:lnTo>
                    <a:pt x="27015" y="492257"/>
                  </a:lnTo>
                  <a:lnTo>
                    <a:pt x="46933" y="533174"/>
                  </a:lnTo>
                  <a:lnTo>
                    <a:pt x="71624" y="570857"/>
                  </a:lnTo>
                  <a:lnTo>
                    <a:pt x="100679" y="604885"/>
                  </a:lnTo>
                  <a:lnTo>
                    <a:pt x="133686" y="634835"/>
                  </a:lnTo>
                  <a:lnTo>
                    <a:pt x="170236" y="660287"/>
                  </a:lnTo>
                  <a:lnTo>
                    <a:pt x="209919" y="680817"/>
                  </a:lnTo>
                  <a:lnTo>
                    <a:pt x="252324" y="696004"/>
                  </a:lnTo>
                  <a:lnTo>
                    <a:pt x="297041" y="705425"/>
                  </a:lnTo>
                  <a:lnTo>
                    <a:pt x="343662" y="708659"/>
                  </a:lnTo>
                  <a:lnTo>
                    <a:pt x="390282" y="705425"/>
                  </a:lnTo>
                  <a:lnTo>
                    <a:pt x="434999" y="696004"/>
                  </a:lnTo>
                  <a:lnTo>
                    <a:pt x="477404" y="680817"/>
                  </a:lnTo>
                  <a:lnTo>
                    <a:pt x="517087" y="660287"/>
                  </a:lnTo>
                  <a:lnTo>
                    <a:pt x="553637" y="634835"/>
                  </a:lnTo>
                  <a:lnTo>
                    <a:pt x="586644" y="604885"/>
                  </a:lnTo>
                  <a:lnTo>
                    <a:pt x="608101" y="579754"/>
                  </a:lnTo>
                  <a:lnTo>
                    <a:pt x="344757" y="579754"/>
                  </a:lnTo>
                  <a:lnTo>
                    <a:pt x="291923" y="573135"/>
                  </a:lnTo>
                  <a:lnTo>
                    <a:pt x="241553" y="552703"/>
                  </a:lnTo>
                  <a:lnTo>
                    <a:pt x="205536" y="527078"/>
                  </a:lnTo>
                  <a:lnTo>
                    <a:pt x="176010" y="495405"/>
                  </a:lnTo>
                  <a:lnTo>
                    <a:pt x="153324" y="458913"/>
                  </a:lnTo>
                  <a:lnTo>
                    <a:pt x="137826" y="418830"/>
                  </a:lnTo>
                  <a:lnTo>
                    <a:pt x="129865" y="376383"/>
                  </a:lnTo>
                  <a:lnTo>
                    <a:pt x="129888" y="332276"/>
                  </a:lnTo>
                  <a:lnTo>
                    <a:pt x="137850" y="289829"/>
                  </a:lnTo>
                  <a:lnTo>
                    <a:pt x="137947" y="289311"/>
                  </a:lnTo>
                  <a:lnTo>
                    <a:pt x="154686" y="247141"/>
                  </a:lnTo>
                  <a:lnTo>
                    <a:pt x="326311" y="247141"/>
                  </a:lnTo>
                  <a:lnTo>
                    <a:pt x="239649" y="157099"/>
                  </a:lnTo>
                  <a:lnTo>
                    <a:pt x="289804" y="136096"/>
                  </a:lnTo>
                  <a:lnTo>
                    <a:pt x="342566" y="128904"/>
                  </a:lnTo>
                  <a:lnTo>
                    <a:pt x="608101" y="128904"/>
                  </a:lnTo>
                  <a:lnTo>
                    <a:pt x="586644" y="103774"/>
                  </a:lnTo>
                  <a:lnTo>
                    <a:pt x="553637" y="73824"/>
                  </a:lnTo>
                  <a:lnTo>
                    <a:pt x="517087" y="48372"/>
                  </a:lnTo>
                  <a:lnTo>
                    <a:pt x="477404" y="27842"/>
                  </a:lnTo>
                  <a:lnTo>
                    <a:pt x="434999" y="12655"/>
                  </a:lnTo>
                  <a:lnTo>
                    <a:pt x="390282" y="3234"/>
                  </a:lnTo>
                  <a:lnTo>
                    <a:pt x="343662" y="0"/>
                  </a:lnTo>
                  <a:close/>
                </a:path>
                <a:path w="687704" h="708660">
                  <a:moveTo>
                    <a:pt x="326311" y="247141"/>
                  </a:moveTo>
                  <a:lnTo>
                    <a:pt x="154686" y="247141"/>
                  </a:lnTo>
                  <a:lnTo>
                    <a:pt x="447675" y="551561"/>
                  </a:lnTo>
                  <a:lnTo>
                    <a:pt x="397519" y="572563"/>
                  </a:lnTo>
                  <a:lnTo>
                    <a:pt x="344757" y="579754"/>
                  </a:lnTo>
                  <a:lnTo>
                    <a:pt x="608101" y="579754"/>
                  </a:lnTo>
                  <a:lnTo>
                    <a:pt x="615699" y="570857"/>
                  </a:lnTo>
                  <a:lnTo>
                    <a:pt x="640390" y="533174"/>
                  </a:lnTo>
                  <a:lnTo>
                    <a:pt x="660308" y="492257"/>
                  </a:lnTo>
                  <a:lnTo>
                    <a:pt x="670667" y="461517"/>
                  </a:lnTo>
                  <a:lnTo>
                    <a:pt x="532638" y="461517"/>
                  </a:lnTo>
                  <a:lnTo>
                    <a:pt x="326311" y="247141"/>
                  </a:lnTo>
                  <a:close/>
                </a:path>
                <a:path w="687704" h="708660">
                  <a:moveTo>
                    <a:pt x="608101" y="128904"/>
                  </a:moveTo>
                  <a:lnTo>
                    <a:pt x="342566" y="128904"/>
                  </a:lnTo>
                  <a:lnTo>
                    <a:pt x="395400" y="135524"/>
                  </a:lnTo>
                  <a:lnTo>
                    <a:pt x="445770" y="155955"/>
                  </a:lnTo>
                  <a:lnTo>
                    <a:pt x="481787" y="181581"/>
                  </a:lnTo>
                  <a:lnTo>
                    <a:pt x="511313" y="213254"/>
                  </a:lnTo>
                  <a:lnTo>
                    <a:pt x="533999" y="249746"/>
                  </a:lnTo>
                  <a:lnTo>
                    <a:pt x="549497" y="289829"/>
                  </a:lnTo>
                  <a:lnTo>
                    <a:pt x="557458" y="332276"/>
                  </a:lnTo>
                  <a:lnTo>
                    <a:pt x="557435" y="376383"/>
                  </a:lnTo>
                  <a:lnTo>
                    <a:pt x="549473" y="418830"/>
                  </a:lnTo>
                  <a:lnTo>
                    <a:pt x="549376" y="419348"/>
                  </a:lnTo>
                  <a:lnTo>
                    <a:pt x="532638" y="461517"/>
                  </a:lnTo>
                  <a:lnTo>
                    <a:pt x="670667" y="461517"/>
                  </a:lnTo>
                  <a:lnTo>
                    <a:pt x="675043" y="448530"/>
                  </a:lnTo>
                  <a:lnTo>
                    <a:pt x="684185" y="402413"/>
                  </a:lnTo>
                  <a:lnTo>
                    <a:pt x="687324" y="354329"/>
                  </a:lnTo>
                  <a:lnTo>
                    <a:pt x="684185" y="306246"/>
                  </a:lnTo>
                  <a:lnTo>
                    <a:pt x="675043" y="260129"/>
                  </a:lnTo>
                  <a:lnTo>
                    <a:pt x="660308" y="216402"/>
                  </a:lnTo>
                  <a:lnTo>
                    <a:pt x="640390" y="175485"/>
                  </a:lnTo>
                  <a:lnTo>
                    <a:pt x="615699" y="137802"/>
                  </a:lnTo>
                  <a:lnTo>
                    <a:pt x="608101" y="128904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3" name="object 23"/>
            <p:cNvSpPr/>
            <p:nvPr/>
          </p:nvSpPr>
          <p:spPr>
            <a:xfrm>
              <a:off x="5846040" y="2311920"/>
              <a:ext cx="687240" cy="708480"/>
            </a:xfrm>
            <a:custGeom>
              <a:avLst/>
              <a:gdLst>
                <a:gd name="textAreaLeft" fmla="*/ 0 w 687240"/>
                <a:gd name="textAreaRight" fmla="*/ 687600 w 687240"/>
                <a:gd name="textAreaTop" fmla="*/ 0 h 708480"/>
                <a:gd name="textAreaBottom" fmla="*/ 708840 h 708480"/>
              </a:gdLst>
              <a:ahLst/>
              <a:cxnLst/>
              <a:rect l="textAreaLeft" t="textAreaTop" r="textAreaRight" b="textAreaBottom"/>
              <a:pathLst>
                <a:path w="687704" h="708660">
                  <a:moveTo>
                    <a:pt x="0" y="354329"/>
                  </a:moveTo>
                  <a:lnTo>
                    <a:pt x="3138" y="306246"/>
                  </a:lnTo>
                  <a:lnTo>
                    <a:pt x="12280" y="260129"/>
                  </a:lnTo>
                  <a:lnTo>
                    <a:pt x="27015" y="216402"/>
                  </a:lnTo>
                  <a:lnTo>
                    <a:pt x="46933" y="175485"/>
                  </a:lnTo>
                  <a:lnTo>
                    <a:pt x="71624" y="137802"/>
                  </a:lnTo>
                  <a:lnTo>
                    <a:pt x="100679" y="103774"/>
                  </a:lnTo>
                  <a:lnTo>
                    <a:pt x="133686" y="73824"/>
                  </a:lnTo>
                  <a:lnTo>
                    <a:pt x="170236" y="48372"/>
                  </a:lnTo>
                  <a:lnTo>
                    <a:pt x="209919" y="27842"/>
                  </a:lnTo>
                  <a:lnTo>
                    <a:pt x="252324" y="12655"/>
                  </a:lnTo>
                  <a:lnTo>
                    <a:pt x="297041" y="3234"/>
                  </a:lnTo>
                  <a:lnTo>
                    <a:pt x="343662" y="0"/>
                  </a:lnTo>
                  <a:lnTo>
                    <a:pt x="390282" y="3234"/>
                  </a:lnTo>
                  <a:lnTo>
                    <a:pt x="434999" y="12655"/>
                  </a:lnTo>
                  <a:lnTo>
                    <a:pt x="477404" y="27842"/>
                  </a:lnTo>
                  <a:lnTo>
                    <a:pt x="517087" y="48372"/>
                  </a:lnTo>
                  <a:lnTo>
                    <a:pt x="553637" y="73824"/>
                  </a:lnTo>
                  <a:lnTo>
                    <a:pt x="586644" y="103774"/>
                  </a:lnTo>
                  <a:lnTo>
                    <a:pt x="615699" y="137802"/>
                  </a:lnTo>
                  <a:lnTo>
                    <a:pt x="640390" y="175485"/>
                  </a:lnTo>
                  <a:lnTo>
                    <a:pt x="660308" y="216402"/>
                  </a:lnTo>
                  <a:lnTo>
                    <a:pt x="675043" y="260129"/>
                  </a:lnTo>
                  <a:lnTo>
                    <a:pt x="684185" y="306246"/>
                  </a:lnTo>
                  <a:lnTo>
                    <a:pt x="687324" y="354329"/>
                  </a:lnTo>
                  <a:lnTo>
                    <a:pt x="684185" y="402413"/>
                  </a:lnTo>
                  <a:lnTo>
                    <a:pt x="675043" y="448530"/>
                  </a:lnTo>
                  <a:lnTo>
                    <a:pt x="660308" y="492257"/>
                  </a:lnTo>
                  <a:lnTo>
                    <a:pt x="640390" y="533174"/>
                  </a:lnTo>
                  <a:lnTo>
                    <a:pt x="615699" y="570857"/>
                  </a:lnTo>
                  <a:lnTo>
                    <a:pt x="586644" y="604885"/>
                  </a:lnTo>
                  <a:lnTo>
                    <a:pt x="553637" y="634835"/>
                  </a:lnTo>
                  <a:lnTo>
                    <a:pt x="517087" y="660287"/>
                  </a:lnTo>
                  <a:lnTo>
                    <a:pt x="477404" y="680817"/>
                  </a:lnTo>
                  <a:lnTo>
                    <a:pt x="434999" y="696004"/>
                  </a:lnTo>
                  <a:lnTo>
                    <a:pt x="390282" y="705425"/>
                  </a:lnTo>
                  <a:lnTo>
                    <a:pt x="343662" y="708659"/>
                  </a:lnTo>
                  <a:lnTo>
                    <a:pt x="297041" y="705425"/>
                  </a:lnTo>
                  <a:lnTo>
                    <a:pt x="252324" y="696004"/>
                  </a:lnTo>
                  <a:lnTo>
                    <a:pt x="209919" y="680817"/>
                  </a:lnTo>
                  <a:lnTo>
                    <a:pt x="170236" y="660287"/>
                  </a:lnTo>
                  <a:lnTo>
                    <a:pt x="133686" y="634835"/>
                  </a:lnTo>
                  <a:lnTo>
                    <a:pt x="100679" y="604885"/>
                  </a:lnTo>
                  <a:lnTo>
                    <a:pt x="71624" y="570857"/>
                  </a:lnTo>
                  <a:lnTo>
                    <a:pt x="46933" y="533174"/>
                  </a:lnTo>
                  <a:lnTo>
                    <a:pt x="27015" y="492257"/>
                  </a:lnTo>
                  <a:lnTo>
                    <a:pt x="12280" y="448530"/>
                  </a:lnTo>
                  <a:lnTo>
                    <a:pt x="3138" y="402413"/>
                  </a:lnTo>
                  <a:lnTo>
                    <a:pt x="0" y="354329"/>
                  </a:lnTo>
                  <a:close/>
                </a:path>
                <a:path w="687704" h="708660">
                  <a:moveTo>
                    <a:pt x="532638" y="461517"/>
                  </a:moveTo>
                  <a:lnTo>
                    <a:pt x="549376" y="419348"/>
                  </a:lnTo>
                  <a:lnTo>
                    <a:pt x="557533" y="375858"/>
                  </a:lnTo>
                  <a:lnTo>
                    <a:pt x="557458" y="332276"/>
                  </a:lnTo>
                  <a:lnTo>
                    <a:pt x="549497" y="289829"/>
                  </a:lnTo>
                  <a:lnTo>
                    <a:pt x="533999" y="249746"/>
                  </a:lnTo>
                  <a:lnTo>
                    <a:pt x="511313" y="213254"/>
                  </a:lnTo>
                  <a:lnTo>
                    <a:pt x="481787" y="181581"/>
                  </a:lnTo>
                  <a:lnTo>
                    <a:pt x="445770" y="155955"/>
                  </a:lnTo>
                  <a:lnTo>
                    <a:pt x="395400" y="135524"/>
                  </a:lnTo>
                  <a:lnTo>
                    <a:pt x="342566" y="128904"/>
                  </a:lnTo>
                  <a:lnTo>
                    <a:pt x="289804" y="136096"/>
                  </a:lnTo>
                  <a:lnTo>
                    <a:pt x="239649" y="157099"/>
                  </a:lnTo>
                  <a:lnTo>
                    <a:pt x="532638" y="461517"/>
                  </a:lnTo>
                  <a:close/>
                </a:path>
                <a:path w="687704" h="708660">
                  <a:moveTo>
                    <a:pt x="154686" y="247141"/>
                  </a:moveTo>
                  <a:lnTo>
                    <a:pt x="137947" y="289311"/>
                  </a:lnTo>
                  <a:lnTo>
                    <a:pt x="129790" y="332801"/>
                  </a:lnTo>
                  <a:lnTo>
                    <a:pt x="129865" y="376383"/>
                  </a:lnTo>
                  <a:lnTo>
                    <a:pt x="137826" y="418830"/>
                  </a:lnTo>
                  <a:lnTo>
                    <a:pt x="153324" y="458913"/>
                  </a:lnTo>
                  <a:lnTo>
                    <a:pt x="176010" y="495405"/>
                  </a:lnTo>
                  <a:lnTo>
                    <a:pt x="205536" y="527078"/>
                  </a:lnTo>
                  <a:lnTo>
                    <a:pt x="241553" y="552703"/>
                  </a:lnTo>
                  <a:lnTo>
                    <a:pt x="291923" y="573135"/>
                  </a:lnTo>
                  <a:lnTo>
                    <a:pt x="344757" y="579754"/>
                  </a:lnTo>
                  <a:lnTo>
                    <a:pt x="397519" y="572563"/>
                  </a:lnTo>
                  <a:lnTo>
                    <a:pt x="447675" y="551561"/>
                  </a:lnTo>
                  <a:lnTo>
                    <a:pt x="154686" y="247141"/>
                  </a:lnTo>
                  <a:close/>
                </a:path>
              </a:pathLst>
            </a:custGeom>
            <a:noFill/>
            <a:ln w="15240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4" name="object 24"/>
            <p:cNvSpPr/>
            <p:nvPr/>
          </p:nvSpPr>
          <p:spPr>
            <a:xfrm>
              <a:off x="5838480" y="3974760"/>
              <a:ext cx="685440" cy="710280"/>
            </a:xfrm>
            <a:custGeom>
              <a:avLst/>
              <a:gdLst>
                <a:gd name="textAreaLeft" fmla="*/ 0 w 685440"/>
                <a:gd name="textAreaRight" fmla="*/ 685800 w 68544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685800" h="710564">
                  <a:moveTo>
                    <a:pt x="342900" y="0"/>
                  </a:moveTo>
                  <a:lnTo>
                    <a:pt x="296375" y="3242"/>
                  </a:lnTo>
                  <a:lnTo>
                    <a:pt x="251751" y="12685"/>
                  </a:lnTo>
                  <a:lnTo>
                    <a:pt x="209436" y="27908"/>
                  </a:lnTo>
                  <a:lnTo>
                    <a:pt x="169841" y="48485"/>
                  </a:lnTo>
                  <a:lnTo>
                    <a:pt x="133373" y="73995"/>
                  </a:lnTo>
                  <a:lnTo>
                    <a:pt x="100441" y="104012"/>
                  </a:lnTo>
                  <a:lnTo>
                    <a:pt x="71454" y="138116"/>
                  </a:lnTo>
                  <a:lnTo>
                    <a:pt x="46820" y="175880"/>
                  </a:lnTo>
                  <a:lnTo>
                    <a:pt x="26949" y="216884"/>
                  </a:lnTo>
                  <a:lnTo>
                    <a:pt x="12250" y="260702"/>
                  </a:lnTo>
                  <a:lnTo>
                    <a:pt x="3130" y="306913"/>
                  </a:lnTo>
                  <a:lnTo>
                    <a:pt x="0" y="355091"/>
                  </a:lnTo>
                  <a:lnTo>
                    <a:pt x="3130" y="403270"/>
                  </a:lnTo>
                  <a:lnTo>
                    <a:pt x="12250" y="449481"/>
                  </a:lnTo>
                  <a:lnTo>
                    <a:pt x="26949" y="493299"/>
                  </a:lnTo>
                  <a:lnTo>
                    <a:pt x="46820" y="534303"/>
                  </a:lnTo>
                  <a:lnTo>
                    <a:pt x="71454" y="572067"/>
                  </a:lnTo>
                  <a:lnTo>
                    <a:pt x="100441" y="606170"/>
                  </a:lnTo>
                  <a:lnTo>
                    <a:pt x="133373" y="636188"/>
                  </a:lnTo>
                  <a:lnTo>
                    <a:pt x="169841" y="661698"/>
                  </a:lnTo>
                  <a:lnTo>
                    <a:pt x="209436" y="682275"/>
                  </a:lnTo>
                  <a:lnTo>
                    <a:pt x="251751" y="697498"/>
                  </a:lnTo>
                  <a:lnTo>
                    <a:pt x="296375" y="706941"/>
                  </a:lnTo>
                  <a:lnTo>
                    <a:pt x="342900" y="710183"/>
                  </a:lnTo>
                  <a:lnTo>
                    <a:pt x="389424" y="706941"/>
                  </a:lnTo>
                  <a:lnTo>
                    <a:pt x="434048" y="697498"/>
                  </a:lnTo>
                  <a:lnTo>
                    <a:pt x="476363" y="682275"/>
                  </a:lnTo>
                  <a:lnTo>
                    <a:pt x="515958" y="661698"/>
                  </a:lnTo>
                  <a:lnTo>
                    <a:pt x="552426" y="636188"/>
                  </a:lnTo>
                  <a:lnTo>
                    <a:pt x="585358" y="606170"/>
                  </a:lnTo>
                  <a:lnTo>
                    <a:pt x="606219" y="581628"/>
                  </a:lnTo>
                  <a:lnTo>
                    <a:pt x="344138" y="581628"/>
                  </a:lnTo>
                  <a:lnTo>
                    <a:pt x="291341" y="574980"/>
                  </a:lnTo>
                  <a:lnTo>
                    <a:pt x="241045" y="554354"/>
                  </a:lnTo>
                  <a:lnTo>
                    <a:pt x="205111" y="528616"/>
                  </a:lnTo>
                  <a:lnTo>
                    <a:pt x="175646" y="496802"/>
                  </a:lnTo>
                  <a:lnTo>
                    <a:pt x="153001" y="460144"/>
                  </a:lnTo>
                  <a:lnTo>
                    <a:pt x="137525" y="419877"/>
                  </a:lnTo>
                  <a:lnTo>
                    <a:pt x="129567" y="377235"/>
                  </a:lnTo>
                  <a:lnTo>
                    <a:pt x="129572" y="332948"/>
                  </a:lnTo>
                  <a:lnTo>
                    <a:pt x="137506" y="290306"/>
                  </a:lnTo>
                  <a:lnTo>
                    <a:pt x="137607" y="289761"/>
                  </a:lnTo>
                  <a:lnTo>
                    <a:pt x="154304" y="247395"/>
                  </a:lnTo>
                  <a:lnTo>
                    <a:pt x="325230" y="247395"/>
                  </a:lnTo>
                  <a:lnTo>
                    <a:pt x="238759" y="157098"/>
                  </a:lnTo>
                  <a:lnTo>
                    <a:pt x="288913" y="135862"/>
                  </a:lnTo>
                  <a:lnTo>
                    <a:pt x="341661" y="128555"/>
                  </a:lnTo>
                  <a:lnTo>
                    <a:pt x="606219" y="128555"/>
                  </a:lnTo>
                  <a:lnTo>
                    <a:pt x="585358" y="104012"/>
                  </a:lnTo>
                  <a:lnTo>
                    <a:pt x="552426" y="73995"/>
                  </a:lnTo>
                  <a:lnTo>
                    <a:pt x="515958" y="48485"/>
                  </a:lnTo>
                  <a:lnTo>
                    <a:pt x="476363" y="27908"/>
                  </a:lnTo>
                  <a:lnTo>
                    <a:pt x="434048" y="12685"/>
                  </a:lnTo>
                  <a:lnTo>
                    <a:pt x="389424" y="3242"/>
                  </a:lnTo>
                  <a:lnTo>
                    <a:pt x="342900" y="0"/>
                  </a:lnTo>
                  <a:close/>
                </a:path>
                <a:path w="685800" h="710564">
                  <a:moveTo>
                    <a:pt x="325230" y="247395"/>
                  </a:moveTo>
                  <a:lnTo>
                    <a:pt x="154304" y="247395"/>
                  </a:lnTo>
                  <a:lnTo>
                    <a:pt x="447039" y="553084"/>
                  </a:lnTo>
                  <a:lnTo>
                    <a:pt x="396886" y="574321"/>
                  </a:lnTo>
                  <a:lnTo>
                    <a:pt x="344138" y="581628"/>
                  </a:lnTo>
                  <a:lnTo>
                    <a:pt x="606219" y="581628"/>
                  </a:lnTo>
                  <a:lnTo>
                    <a:pt x="614345" y="572067"/>
                  </a:lnTo>
                  <a:lnTo>
                    <a:pt x="638979" y="534303"/>
                  </a:lnTo>
                  <a:lnTo>
                    <a:pt x="658850" y="493299"/>
                  </a:lnTo>
                  <a:lnTo>
                    <a:pt x="669085" y="462787"/>
                  </a:lnTo>
                  <a:lnTo>
                    <a:pt x="531494" y="462787"/>
                  </a:lnTo>
                  <a:lnTo>
                    <a:pt x="325230" y="247395"/>
                  </a:lnTo>
                  <a:close/>
                </a:path>
                <a:path w="685800" h="710564">
                  <a:moveTo>
                    <a:pt x="606219" y="128555"/>
                  </a:moveTo>
                  <a:lnTo>
                    <a:pt x="341661" y="128555"/>
                  </a:lnTo>
                  <a:lnTo>
                    <a:pt x="394458" y="135203"/>
                  </a:lnTo>
                  <a:lnTo>
                    <a:pt x="444753" y="155828"/>
                  </a:lnTo>
                  <a:lnTo>
                    <a:pt x="480688" y="181567"/>
                  </a:lnTo>
                  <a:lnTo>
                    <a:pt x="510153" y="213381"/>
                  </a:lnTo>
                  <a:lnTo>
                    <a:pt x="532798" y="250039"/>
                  </a:lnTo>
                  <a:lnTo>
                    <a:pt x="548274" y="290306"/>
                  </a:lnTo>
                  <a:lnTo>
                    <a:pt x="556232" y="332948"/>
                  </a:lnTo>
                  <a:lnTo>
                    <a:pt x="556227" y="377235"/>
                  </a:lnTo>
                  <a:lnTo>
                    <a:pt x="548293" y="419877"/>
                  </a:lnTo>
                  <a:lnTo>
                    <a:pt x="548192" y="420422"/>
                  </a:lnTo>
                  <a:lnTo>
                    <a:pt x="531494" y="462787"/>
                  </a:lnTo>
                  <a:lnTo>
                    <a:pt x="669085" y="462787"/>
                  </a:lnTo>
                  <a:lnTo>
                    <a:pt x="673549" y="449481"/>
                  </a:lnTo>
                  <a:lnTo>
                    <a:pt x="682669" y="403270"/>
                  </a:lnTo>
                  <a:lnTo>
                    <a:pt x="685800" y="355091"/>
                  </a:lnTo>
                  <a:lnTo>
                    <a:pt x="682669" y="306913"/>
                  </a:lnTo>
                  <a:lnTo>
                    <a:pt x="673549" y="260702"/>
                  </a:lnTo>
                  <a:lnTo>
                    <a:pt x="658850" y="216884"/>
                  </a:lnTo>
                  <a:lnTo>
                    <a:pt x="638979" y="175880"/>
                  </a:lnTo>
                  <a:lnTo>
                    <a:pt x="614345" y="138116"/>
                  </a:lnTo>
                  <a:lnTo>
                    <a:pt x="606219" y="128555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" name="object 25"/>
            <p:cNvSpPr/>
            <p:nvPr/>
          </p:nvSpPr>
          <p:spPr>
            <a:xfrm>
              <a:off x="5838480" y="3974760"/>
              <a:ext cx="685440" cy="710280"/>
            </a:xfrm>
            <a:custGeom>
              <a:avLst/>
              <a:gdLst>
                <a:gd name="textAreaLeft" fmla="*/ 0 w 685440"/>
                <a:gd name="textAreaRight" fmla="*/ 685800 w 68544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685800" h="710564">
                  <a:moveTo>
                    <a:pt x="0" y="355091"/>
                  </a:moveTo>
                  <a:lnTo>
                    <a:pt x="3130" y="306913"/>
                  </a:lnTo>
                  <a:lnTo>
                    <a:pt x="12250" y="260702"/>
                  </a:lnTo>
                  <a:lnTo>
                    <a:pt x="26949" y="216884"/>
                  </a:lnTo>
                  <a:lnTo>
                    <a:pt x="46820" y="175880"/>
                  </a:lnTo>
                  <a:lnTo>
                    <a:pt x="71454" y="138116"/>
                  </a:lnTo>
                  <a:lnTo>
                    <a:pt x="100441" y="104012"/>
                  </a:lnTo>
                  <a:lnTo>
                    <a:pt x="133373" y="73995"/>
                  </a:lnTo>
                  <a:lnTo>
                    <a:pt x="169841" y="48485"/>
                  </a:lnTo>
                  <a:lnTo>
                    <a:pt x="209436" y="27908"/>
                  </a:lnTo>
                  <a:lnTo>
                    <a:pt x="251751" y="12685"/>
                  </a:lnTo>
                  <a:lnTo>
                    <a:pt x="296375" y="3242"/>
                  </a:lnTo>
                  <a:lnTo>
                    <a:pt x="342900" y="0"/>
                  </a:lnTo>
                  <a:lnTo>
                    <a:pt x="389424" y="3242"/>
                  </a:lnTo>
                  <a:lnTo>
                    <a:pt x="434048" y="12685"/>
                  </a:lnTo>
                  <a:lnTo>
                    <a:pt x="476363" y="27908"/>
                  </a:lnTo>
                  <a:lnTo>
                    <a:pt x="515958" y="48485"/>
                  </a:lnTo>
                  <a:lnTo>
                    <a:pt x="552426" y="73995"/>
                  </a:lnTo>
                  <a:lnTo>
                    <a:pt x="585358" y="104012"/>
                  </a:lnTo>
                  <a:lnTo>
                    <a:pt x="614345" y="138116"/>
                  </a:lnTo>
                  <a:lnTo>
                    <a:pt x="638979" y="175880"/>
                  </a:lnTo>
                  <a:lnTo>
                    <a:pt x="658850" y="216884"/>
                  </a:lnTo>
                  <a:lnTo>
                    <a:pt x="673549" y="260702"/>
                  </a:lnTo>
                  <a:lnTo>
                    <a:pt x="682669" y="306913"/>
                  </a:lnTo>
                  <a:lnTo>
                    <a:pt x="685800" y="355091"/>
                  </a:lnTo>
                  <a:lnTo>
                    <a:pt x="682669" y="403270"/>
                  </a:lnTo>
                  <a:lnTo>
                    <a:pt x="673549" y="449481"/>
                  </a:lnTo>
                  <a:lnTo>
                    <a:pt x="658850" y="493299"/>
                  </a:lnTo>
                  <a:lnTo>
                    <a:pt x="638979" y="534303"/>
                  </a:lnTo>
                  <a:lnTo>
                    <a:pt x="614345" y="572067"/>
                  </a:lnTo>
                  <a:lnTo>
                    <a:pt x="585358" y="606170"/>
                  </a:lnTo>
                  <a:lnTo>
                    <a:pt x="552426" y="636188"/>
                  </a:lnTo>
                  <a:lnTo>
                    <a:pt x="515958" y="661698"/>
                  </a:lnTo>
                  <a:lnTo>
                    <a:pt x="476363" y="682275"/>
                  </a:lnTo>
                  <a:lnTo>
                    <a:pt x="434048" y="697498"/>
                  </a:lnTo>
                  <a:lnTo>
                    <a:pt x="389424" y="706941"/>
                  </a:lnTo>
                  <a:lnTo>
                    <a:pt x="342900" y="710183"/>
                  </a:lnTo>
                  <a:lnTo>
                    <a:pt x="296375" y="706941"/>
                  </a:lnTo>
                  <a:lnTo>
                    <a:pt x="251751" y="697498"/>
                  </a:lnTo>
                  <a:lnTo>
                    <a:pt x="209436" y="682275"/>
                  </a:lnTo>
                  <a:lnTo>
                    <a:pt x="169841" y="661698"/>
                  </a:lnTo>
                  <a:lnTo>
                    <a:pt x="133373" y="636188"/>
                  </a:lnTo>
                  <a:lnTo>
                    <a:pt x="100441" y="606170"/>
                  </a:lnTo>
                  <a:lnTo>
                    <a:pt x="71454" y="572067"/>
                  </a:lnTo>
                  <a:lnTo>
                    <a:pt x="46820" y="534303"/>
                  </a:lnTo>
                  <a:lnTo>
                    <a:pt x="26949" y="493299"/>
                  </a:lnTo>
                  <a:lnTo>
                    <a:pt x="12250" y="449481"/>
                  </a:lnTo>
                  <a:lnTo>
                    <a:pt x="3130" y="403270"/>
                  </a:lnTo>
                  <a:lnTo>
                    <a:pt x="0" y="355091"/>
                  </a:lnTo>
                  <a:close/>
                </a:path>
                <a:path w="685800" h="710564">
                  <a:moveTo>
                    <a:pt x="531494" y="462787"/>
                  </a:moveTo>
                  <a:lnTo>
                    <a:pt x="548192" y="420422"/>
                  </a:lnTo>
                  <a:lnTo>
                    <a:pt x="556321" y="376731"/>
                  </a:lnTo>
                  <a:lnTo>
                    <a:pt x="556232" y="332948"/>
                  </a:lnTo>
                  <a:lnTo>
                    <a:pt x="548274" y="290306"/>
                  </a:lnTo>
                  <a:lnTo>
                    <a:pt x="532798" y="250039"/>
                  </a:lnTo>
                  <a:lnTo>
                    <a:pt x="510153" y="213381"/>
                  </a:lnTo>
                  <a:lnTo>
                    <a:pt x="480688" y="181567"/>
                  </a:lnTo>
                  <a:lnTo>
                    <a:pt x="444753" y="155828"/>
                  </a:lnTo>
                  <a:lnTo>
                    <a:pt x="394458" y="135203"/>
                  </a:lnTo>
                  <a:lnTo>
                    <a:pt x="341661" y="128555"/>
                  </a:lnTo>
                  <a:lnTo>
                    <a:pt x="288913" y="135862"/>
                  </a:lnTo>
                  <a:lnTo>
                    <a:pt x="238759" y="157098"/>
                  </a:lnTo>
                  <a:lnTo>
                    <a:pt x="531494" y="462787"/>
                  </a:lnTo>
                  <a:close/>
                </a:path>
                <a:path w="685800" h="710564">
                  <a:moveTo>
                    <a:pt x="154304" y="247395"/>
                  </a:moveTo>
                  <a:lnTo>
                    <a:pt x="137607" y="289761"/>
                  </a:lnTo>
                  <a:lnTo>
                    <a:pt x="129478" y="333452"/>
                  </a:lnTo>
                  <a:lnTo>
                    <a:pt x="129567" y="377235"/>
                  </a:lnTo>
                  <a:lnTo>
                    <a:pt x="137525" y="419877"/>
                  </a:lnTo>
                  <a:lnTo>
                    <a:pt x="153001" y="460144"/>
                  </a:lnTo>
                  <a:lnTo>
                    <a:pt x="175646" y="496802"/>
                  </a:lnTo>
                  <a:lnTo>
                    <a:pt x="205111" y="528616"/>
                  </a:lnTo>
                  <a:lnTo>
                    <a:pt x="241045" y="554354"/>
                  </a:lnTo>
                  <a:lnTo>
                    <a:pt x="291341" y="574980"/>
                  </a:lnTo>
                  <a:lnTo>
                    <a:pt x="344138" y="581628"/>
                  </a:lnTo>
                  <a:lnTo>
                    <a:pt x="396886" y="574321"/>
                  </a:lnTo>
                  <a:lnTo>
                    <a:pt x="447039" y="553084"/>
                  </a:lnTo>
                  <a:lnTo>
                    <a:pt x="154304" y="247395"/>
                  </a:lnTo>
                  <a:close/>
                </a:path>
              </a:pathLst>
            </a:custGeom>
            <a:noFill/>
            <a:ln w="15240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object 2"/>
          <p:cNvGrpSpPr/>
          <p:nvPr/>
        </p:nvGrpSpPr>
        <p:grpSpPr>
          <a:xfrm>
            <a:off x="769680" y="449640"/>
            <a:ext cx="11205720" cy="5614200"/>
            <a:chOff x="769680" y="449640"/>
            <a:chExt cx="11205720" cy="5614200"/>
          </a:xfrm>
        </p:grpSpPr>
        <p:pic>
          <p:nvPicPr>
            <p:cNvPr id="177" name="object 3"/>
            <p:cNvPicPr/>
            <p:nvPr/>
          </p:nvPicPr>
          <p:blipFill>
            <a:blip r:embed="rId2"/>
            <a:stretch/>
          </p:blipFill>
          <p:spPr>
            <a:xfrm>
              <a:off x="769680" y="449640"/>
              <a:ext cx="5612400" cy="56142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8" name="object 4"/>
            <p:cNvSpPr/>
            <p:nvPr/>
          </p:nvSpPr>
          <p:spPr>
            <a:xfrm>
              <a:off x="6740640" y="2848320"/>
              <a:ext cx="5198400" cy="2959200"/>
            </a:xfrm>
            <a:custGeom>
              <a:avLst/>
              <a:gdLst>
                <a:gd name="textAreaLeft" fmla="*/ 0 w 5198400"/>
                <a:gd name="textAreaRight" fmla="*/ 5198760 w 5198400"/>
                <a:gd name="textAreaTop" fmla="*/ 0 h 2959200"/>
                <a:gd name="textAreaBottom" fmla="*/ 2959560 h 2959200"/>
              </a:gdLst>
              <a:ahLst/>
              <a:cxnLst/>
              <a:rect l="textAreaLeft" t="textAreaTop" r="textAreaRight" b="textAreaBottom"/>
              <a:pathLst>
                <a:path w="5198745" h="2959735">
                  <a:moveTo>
                    <a:pt x="4705096" y="0"/>
                  </a:moveTo>
                  <a:lnTo>
                    <a:pt x="493268" y="0"/>
                  </a:lnTo>
                  <a:lnTo>
                    <a:pt x="445764" y="2258"/>
                  </a:lnTo>
                  <a:lnTo>
                    <a:pt x="399538" y="8894"/>
                  </a:lnTo>
                  <a:lnTo>
                    <a:pt x="354795" y="19702"/>
                  </a:lnTo>
                  <a:lnTo>
                    <a:pt x="311744" y="34476"/>
                  </a:lnTo>
                  <a:lnTo>
                    <a:pt x="270590" y="53007"/>
                  </a:lnTo>
                  <a:lnTo>
                    <a:pt x="231540" y="75090"/>
                  </a:lnTo>
                  <a:lnTo>
                    <a:pt x="194801" y="100517"/>
                  </a:lnTo>
                  <a:lnTo>
                    <a:pt x="160580" y="129083"/>
                  </a:lnTo>
                  <a:lnTo>
                    <a:pt x="129083" y="160580"/>
                  </a:lnTo>
                  <a:lnTo>
                    <a:pt x="100517" y="194801"/>
                  </a:lnTo>
                  <a:lnTo>
                    <a:pt x="75090" y="231540"/>
                  </a:lnTo>
                  <a:lnTo>
                    <a:pt x="53007" y="270590"/>
                  </a:lnTo>
                  <a:lnTo>
                    <a:pt x="34476" y="311744"/>
                  </a:lnTo>
                  <a:lnTo>
                    <a:pt x="19702" y="354795"/>
                  </a:lnTo>
                  <a:lnTo>
                    <a:pt x="8894" y="399538"/>
                  </a:lnTo>
                  <a:lnTo>
                    <a:pt x="2258" y="445764"/>
                  </a:lnTo>
                  <a:lnTo>
                    <a:pt x="0" y="493268"/>
                  </a:lnTo>
                  <a:lnTo>
                    <a:pt x="0" y="2466340"/>
                  </a:lnTo>
                  <a:lnTo>
                    <a:pt x="2258" y="2513843"/>
                  </a:lnTo>
                  <a:lnTo>
                    <a:pt x="8894" y="2560069"/>
                  </a:lnTo>
                  <a:lnTo>
                    <a:pt x="19702" y="2604812"/>
                  </a:lnTo>
                  <a:lnTo>
                    <a:pt x="34476" y="2647863"/>
                  </a:lnTo>
                  <a:lnTo>
                    <a:pt x="53007" y="2689017"/>
                  </a:lnTo>
                  <a:lnTo>
                    <a:pt x="75090" y="2728067"/>
                  </a:lnTo>
                  <a:lnTo>
                    <a:pt x="100517" y="2764806"/>
                  </a:lnTo>
                  <a:lnTo>
                    <a:pt x="129083" y="2799027"/>
                  </a:lnTo>
                  <a:lnTo>
                    <a:pt x="160580" y="2830524"/>
                  </a:lnTo>
                  <a:lnTo>
                    <a:pt x="194801" y="2859090"/>
                  </a:lnTo>
                  <a:lnTo>
                    <a:pt x="231540" y="2884517"/>
                  </a:lnTo>
                  <a:lnTo>
                    <a:pt x="270590" y="2906600"/>
                  </a:lnTo>
                  <a:lnTo>
                    <a:pt x="311744" y="2925131"/>
                  </a:lnTo>
                  <a:lnTo>
                    <a:pt x="354795" y="2939905"/>
                  </a:lnTo>
                  <a:lnTo>
                    <a:pt x="399538" y="2950713"/>
                  </a:lnTo>
                  <a:lnTo>
                    <a:pt x="445764" y="2957349"/>
                  </a:lnTo>
                  <a:lnTo>
                    <a:pt x="493268" y="2959608"/>
                  </a:lnTo>
                  <a:lnTo>
                    <a:pt x="4705096" y="2959608"/>
                  </a:lnTo>
                  <a:lnTo>
                    <a:pt x="4752599" y="2957349"/>
                  </a:lnTo>
                  <a:lnTo>
                    <a:pt x="4798825" y="2950713"/>
                  </a:lnTo>
                  <a:lnTo>
                    <a:pt x="4843568" y="2939905"/>
                  </a:lnTo>
                  <a:lnTo>
                    <a:pt x="4886619" y="2925131"/>
                  </a:lnTo>
                  <a:lnTo>
                    <a:pt x="4927773" y="2906600"/>
                  </a:lnTo>
                  <a:lnTo>
                    <a:pt x="4966823" y="2884517"/>
                  </a:lnTo>
                  <a:lnTo>
                    <a:pt x="5003562" y="2859090"/>
                  </a:lnTo>
                  <a:lnTo>
                    <a:pt x="5037783" y="2830524"/>
                  </a:lnTo>
                  <a:lnTo>
                    <a:pt x="5069280" y="2799027"/>
                  </a:lnTo>
                  <a:lnTo>
                    <a:pt x="5097846" y="2764806"/>
                  </a:lnTo>
                  <a:lnTo>
                    <a:pt x="5123273" y="2728067"/>
                  </a:lnTo>
                  <a:lnTo>
                    <a:pt x="5145356" y="2689017"/>
                  </a:lnTo>
                  <a:lnTo>
                    <a:pt x="5163887" y="2647863"/>
                  </a:lnTo>
                  <a:lnTo>
                    <a:pt x="5178661" y="2604812"/>
                  </a:lnTo>
                  <a:lnTo>
                    <a:pt x="5189469" y="2560069"/>
                  </a:lnTo>
                  <a:lnTo>
                    <a:pt x="5196105" y="2513843"/>
                  </a:lnTo>
                  <a:lnTo>
                    <a:pt x="5198364" y="2466340"/>
                  </a:lnTo>
                  <a:lnTo>
                    <a:pt x="5198364" y="493268"/>
                  </a:lnTo>
                  <a:lnTo>
                    <a:pt x="5196105" y="445764"/>
                  </a:lnTo>
                  <a:lnTo>
                    <a:pt x="5189469" y="399538"/>
                  </a:lnTo>
                  <a:lnTo>
                    <a:pt x="5178661" y="354795"/>
                  </a:lnTo>
                  <a:lnTo>
                    <a:pt x="5163887" y="311744"/>
                  </a:lnTo>
                  <a:lnTo>
                    <a:pt x="5145356" y="270590"/>
                  </a:lnTo>
                  <a:lnTo>
                    <a:pt x="5123273" y="231540"/>
                  </a:lnTo>
                  <a:lnTo>
                    <a:pt x="5097846" y="194801"/>
                  </a:lnTo>
                  <a:lnTo>
                    <a:pt x="5069280" y="160580"/>
                  </a:lnTo>
                  <a:lnTo>
                    <a:pt x="5037783" y="129083"/>
                  </a:lnTo>
                  <a:lnTo>
                    <a:pt x="5003562" y="100517"/>
                  </a:lnTo>
                  <a:lnTo>
                    <a:pt x="4966823" y="75090"/>
                  </a:lnTo>
                  <a:lnTo>
                    <a:pt x="4927773" y="53007"/>
                  </a:lnTo>
                  <a:lnTo>
                    <a:pt x="4886619" y="34476"/>
                  </a:lnTo>
                  <a:lnTo>
                    <a:pt x="4843568" y="19702"/>
                  </a:lnTo>
                  <a:lnTo>
                    <a:pt x="4798825" y="8894"/>
                  </a:lnTo>
                  <a:lnTo>
                    <a:pt x="4752599" y="2258"/>
                  </a:lnTo>
                  <a:lnTo>
                    <a:pt x="4705096" y="0"/>
                  </a:lnTo>
                  <a:close/>
                </a:path>
              </a:pathLst>
            </a:custGeom>
            <a:solidFill>
              <a:srgbClr val="68929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9" name="object 5"/>
            <p:cNvSpPr/>
            <p:nvPr/>
          </p:nvSpPr>
          <p:spPr>
            <a:xfrm>
              <a:off x="6740640" y="2848320"/>
              <a:ext cx="5198400" cy="2959200"/>
            </a:xfrm>
            <a:custGeom>
              <a:avLst/>
              <a:gdLst>
                <a:gd name="textAreaLeft" fmla="*/ 0 w 5198400"/>
                <a:gd name="textAreaRight" fmla="*/ 5198760 w 5198400"/>
                <a:gd name="textAreaTop" fmla="*/ 0 h 2959200"/>
                <a:gd name="textAreaBottom" fmla="*/ 2959560 h 2959200"/>
              </a:gdLst>
              <a:ahLst/>
              <a:cxnLst/>
              <a:rect l="textAreaLeft" t="textAreaTop" r="textAreaRight" b="textAreaBottom"/>
              <a:pathLst>
                <a:path w="5198745" h="2959735">
                  <a:moveTo>
                    <a:pt x="0" y="493268"/>
                  </a:moveTo>
                  <a:lnTo>
                    <a:pt x="2258" y="445764"/>
                  </a:lnTo>
                  <a:lnTo>
                    <a:pt x="8894" y="399538"/>
                  </a:lnTo>
                  <a:lnTo>
                    <a:pt x="19702" y="354795"/>
                  </a:lnTo>
                  <a:lnTo>
                    <a:pt x="34476" y="311744"/>
                  </a:lnTo>
                  <a:lnTo>
                    <a:pt x="53007" y="270590"/>
                  </a:lnTo>
                  <a:lnTo>
                    <a:pt x="75090" y="231540"/>
                  </a:lnTo>
                  <a:lnTo>
                    <a:pt x="100517" y="194801"/>
                  </a:lnTo>
                  <a:lnTo>
                    <a:pt x="129083" y="160580"/>
                  </a:lnTo>
                  <a:lnTo>
                    <a:pt x="160580" y="129083"/>
                  </a:lnTo>
                  <a:lnTo>
                    <a:pt x="194801" y="100517"/>
                  </a:lnTo>
                  <a:lnTo>
                    <a:pt x="231540" y="75090"/>
                  </a:lnTo>
                  <a:lnTo>
                    <a:pt x="270590" y="53007"/>
                  </a:lnTo>
                  <a:lnTo>
                    <a:pt x="311744" y="34476"/>
                  </a:lnTo>
                  <a:lnTo>
                    <a:pt x="354795" y="19702"/>
                  </a:lnTo>
                  <a:lnTo>
                    <a:pt x="399538" y="8894"/>
                  </a:lnTo>
                  <a:lnTo>
                    <a:pt x="445764" y="2258"/>
                  </a:lnTo>
                  <a:lnTo>
                    <a:pt x="493268" y="0"/>
                  </a:lnTo>
                  <a:lnTo>
                    <a:pt x="4705096" y="0"/>
                  </a:lnTo>
                  <a:lnTo>
                    <a:pt x="4752599" y="2258"/>
                  </a:lnTo>
                  <a:lnTo>
                    <a:pt x="4798825" y="8894"/>
                  </a:lnTo>
                  <a:lnTo>
                    <a:pt x="4843568" y="19702"/>
                  </a:lnTo>
                  <a:lnTo>
                    <a:pt x="4886619" y="34476"/>
                  </a:lnTo>
                  <a:lnTo>
                    <a:pt x="4927773" y="53007"/>
                  </a:lnTo>
                  <a:lnTo>
                    <a:pt x="4966823" y="75090"/>
                  </a:lnTo>
                  <a:lnTo>
                    <a:pt x="5003562" y="100517"/>
                  </a:lnTo>
                  <a:lnTo>
                    <a:pt x="5037783" y="129083"/>
                  </a:lnTo>
                  <a:lnTo>
                    <a:pt x="5069280" y="160580"/>
                  </a:lnTo>
                  <a:lnTo>
                    <a:pt x="5097846" y="194801"/>
                  </a:lnTo>
                  <a:lnTo>
                    <a:pt x="5123273" y="231540"/>
                  </a:lnTo>
                  <a:lnTo>
                    <a:pt x="5145356" y="270590"/>
                  </a:lnTo>
                  <a:lnTo>
                    <a:pt x="5163887" y="311744"/>
                  </a:lnTo>
                  <a:lnTo>
                    <a:pt x="5178661" y="354795"/>
                  </a:lnTo>
                  <a:lnTo>
                    <a:pt x="5189469" y="399538"/>
                  </a:lnTo>
                  <a:lnTo>
                    <a:pt x="5196105" y="445764"/>
                  </a:lnTo>
                  <a:lnTo>
                    <a:pt x="5198364" y="493268"/>
                  </a:lnTo>
                  <a:lnTo>
                    <a:pt x="5198364" y="2466340"/>
                  </a:lnTo>
                  <a:lnTo>
                    <a:pt x="5196105" y="2513843"/>
                  </a:lnTo>
                  <a:lnTo>
                    <a:pt x="5189469" y="2560069"/>
                  </a:lnTo>
                  <a:lnTo>
                    <a:pt x="5178661" y="2604812"/>
                  </a:lnTo>
                  <a:lnTo>
                    <a:pt x="5163887" y="2647863"/>
                  </a:lnTo>
                  <a:lnTo>
                    <a:pt x="5145356" y="2689017"/>
                  </a:lnTo>
                  <a:lnTo>
                    <a:pt x="5123273" y="2728067"/>
                  </a:lnTo>
                  <a:lnTo>
                    <a:pt x="5097846" y="2764806"/>
                  </a:lnTo>
                  <a:lnTo>
                    <a:pt x="5069280" y="2799027"/>
                  </a:lnTo>
                  <a:lnTo>
                    <a:pt x="5037783" y="2830524"/>
                  </a:lnTo>
                  <a:lnTo>
                    <a:pt x="5003562" y="2859090"/>
                  </a:lnTo>
                  <a:lnTo>
                    <a:pt x="4966823" y="2884517"/>
                  </a:lnTo>
                  <a:lnTo>
                    <a:pt x="4927773" y="2906600"/>
                  </a:lnTo>
                  <a:lnTo>
                    <a:pt x="4886619" y="2925131"/>
                  </a:lnTo>
                  <a:lnTo>
                    <a:pt x="4843568" y="2939905"/>
                  </a:lnTo>
                  <a:lnTo>
                    <a:pt x="4798825" y="2950713"/>
                  </a:lnTo>
                  <a:lnTo>
                    <a:pt x="4752599" y="2957349"/>
                  </a:lnTo>
                  <a:lnTo>
                    <a:pt x="4705096" y="2959608"/>
                  </a:lnTo>
                  <a:lnTo>
                    <a:pt x="493268" y="2959608"/>
                  </a:lnTo>
                  <a:lnTo>
                    <a:pt x="445764" y="2957349"/>
                  </a:lnTo>
                  <a:lnTo>
                    <a:pt x="399538" y="2950713"/>
                  </a:lnTo>
                  <a:lnTo>
                    <a:pt x="354795" y="2939905"/>
                  </a:lnTo>
                  <a:lnTo>
                    <a:pt x="311744" y="2925131"/>
                  </a:lnTo>
                  <a:lnTo>
                    <a:pt x="270590" y="2906600"/>
                  </a:lnTo>
                  <a:lnTo>
                    <a:pt x="231540" y="2884517"/>
                  </a:lnTo>
                  <a:lnTo>
                    <a:pt x="194801" y="2859090"/>
                  </a:lnTo>
                  <a:lnTo>
                    <a:pt x="160580" y="2830524"/>
                  </a:lnTo>
                  <a:lnTo>
                    <a:pt x="129083" y="2799027"/>
                  </a:lnTo>
                  <a:lnTo>
                    <a:pt x="100517" y="2764806"/>
                  </a:lnTo>
                  <a:lnTo>
                    <a:pt x="75090" y="2728067"/>
                  </a:lnTo>
                  <a:lnTo>
                    <a:pt x="53007" y="2689017"/>
                  </a:lnTo>
                  <a:lnTo>
                    <a:pt x="34476" y="2647863"/>
                  </a:lnTo>
                  <a:lnTo>
                    <a:pt x="19702" y="2604812"/>
                  </a:lnTo>
                  <a:lnTo>
                    <a:pt x="8894" y="2560069"/>
                  </a:lnTo>
                  <a:lnTo>
                    <a:pt x="2258" y="2513843"/>
                  </a:lnTo>
                  <a:lnTo>
                    <a:pt x="0" y="2466340"/>
                  </a:lnTo>
                  <a:lnTo>
                    <a:pt x="0" y="493268"/>
                  </a:lnTo>
                  <a:close/>
                </a:path>
              </a:pathLst>
            </a:custGeom>
            <a:noFill/>
            <a:ln w="15240">
              <a:solidFill>
                <a:srgbClr val="496A74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80" name="object 6"/>
            <p:cNvPicPr/>
            <p:nvPr/>
          </p:nvPicPr>
          <p:blipFill>
            <a:blip r:embed="rId3"/>
            <a:stretch/>
          </p:blipFill>
          <p:spPr>
            <a:xfrm>
              <a:off x="7638120" y="4573440"/>
              <a:ext cx="1845360" cy="1257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81" name="object 7"/>
            <p:cNvPicPr/>
            <p:nvPr/>
          </p:nvPicPr>
          <p:blipFill>
            <a:blip r:embed="rId3"/>
            <a:stretch/>
          </p:blipFill>
          <p:spPr>
            <a:xfrm>
              <a:off x="8987040" y="4569120"/>
              <a:ext cx="1846800" cy="1257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82" name="object 8"/>
            <p:cNvPicPr/>
            <p:nvPr/>
          </p:nvPicPr>
          <p:blipFill>
            <a:blip r:embed="rId4"/>
            <a:stretch/>
          </p:blipFill>
          <p:spPr>
            <a:xfrm>
              <a:off x="10607040" y="3619440"/>
              <a:ext cx="1368360" cy="10360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83" name="object 9"/>
            <p:cNvPicPr/>
            <p:nvPr/>
          </p:nvPicPr>
          <p:blipFill>
            <a:blip r:embed="rId4"/>
            <a:stretch/>
          </p:blipFill>
          <p:spPr>
            <a:xfrm>
              <a:off x="6650640" y="3486960"/>
              <a:ext cx="1368360" cy="10360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84" name="object 10"/>
            <p:cNvSpPr/>
            <p:nvPr/>
          </p:nvSpPr>
          <p:spPr>
            <a:xfrm>
              <a:off x="7072920" y="4314600"/>
              <a:ext cx="4614840" cy="810000"/>
            </a:xfrm>
            <a:custGeom>
              <a:avLst/>
              <a:gdLst>
                <a:gd name="textAreaLeft" fmla="*/ 0 w 4614840"/>
                <a:gd name="textAreaRight" fmla="*/ 4615200 w 4614840"/>
                <a:gd name="textAreaTop" fmla="*/ 0 h 810000"/>
                <a:gd name="textAreaBottom" fmla="*/ 810360 h 810000"/>
              </a:gdLst>
              <a:ahLst/>
              <a:cxnLst/>
              <a:rect l="textAreaLeft" t="textAreaTop" r="textAreaRight" b="textAreaBottom"/>
              <a:pathLst>
                <a:path w="4615180" h="810260">
                  <a:moveTo>
                    <a:pt x="0" y="701928"/>
                  </a:moveTo>
                  <a:lnTo>
                    <a:pt x="60678" y="700753"/>
                  </a:lnTo>
                  <a:lnTo>
                    <a:pt x="121081" y="697304"/>
                  </a:lnTo>
                  <a:lnTo>
                    <a:pt x="180933" y="691695"/>
                  </a:lnTo>
                  <a:lnTo>
                    <a:pt x="239959" y="684039"/>
                  </a:lnTo>
                  <a:lnTo>
                    <a:pt x="297883" y="674450"/>
                  </a:lnTo>
                  <a:lnTo>
                    <a:pt x="354430" y="663042"/>
                  </a:lnTo>
                  <a:lnTo>
                    <a:pt x="409325" y="649929"/>
                  </a:lnTo>
                  <a:lnTo>
                    <a:pt x="462292" y="635225"/>
                  </a:lnTo>
                  <a:lnTo>
                    <a:pt x="513057" y="619043"/>
                  </a:lnTo>
                  <a:lnTo>
                    <a:pt x="561342" y="601497"/>
                  </a:lnTo>
                  <a:lnTo>
                    <a:pt x="606874" y="582701"/>
                  </a:lnTo>
                  <a:lnTo>
                    <a:pt x="649376" y="562769"/>
                  </a:lnTo>
                  <a:lnTo>
                    <a:pt x="688574" y="541815"/>
                  </a:lnTo>
                  <a:lnTo>
                    <a:pt x="724191" y="519952"/>
                  </a:lnTo>
                  <a:lnTo>
                    <a:pt x="755953" y="497294"/>
                  </a:lnTo>
                  <a:lnTo>
                    <a:pt x="806809" y="450049"/>
                  </a:lnTo>
                  <a:lnTo>
                    <a:pt x="838938" y="400990"/>
                  </a:lnTo>
                  <a:lnTo>
                    <a:pt x="850138" y="351027"/>
                  </a:lnTo>
                  <a:lnTo>
                    <a:pt x="852983" y="325973"/>
                  </a:lnTo>
                  <a:lnTo>
                    <a:pt x="861337" y="301032"/>
                  </a:lnTo>
                  <a:lnTo>
                    <a:pt x="893467" y="251947"/>
                  </a:lnTo>
                  <a:lnTo>
                    <a:pt x="944325" y="204681"/>
                  </a:lnTo>
                  <a:lnTo>
                    <a:pt x="976089" y="182014"/>
                  </a:lnTo>
                  <a:lnTo>
                    <a:pt x="1011708" y="160143"/>
                  </a:lnTo>
                  <a:lnTo>
                    <a:pt x="1050909" y="139183"/>
                  </a:lnTo>
                  <a:lnTo>
                    <a:pt x="1093415" y="119245"/>
                  </a:lnTo>
                  <a:lnTo>
                    <a:pt x="1138951" y="100445"/>
                  </a:lnTo>
                  <a:lnTo>
                    <a:pt x="1187242" y="82895"/>
                  </a:lnTo>
                  <a:lnTo>
                    <a:pt x="1238013" y="66710"/>
                  </a:lnTo>
                  <a:lnTo>
                    <a:pt x="1290987" y="52004"/>
                  </a:lnTo>
                  <a:lnTo>
                    <a:pt x="1345891" y="38889"/>
                  </a:lnTo>
                  <a:lnTo>
                    <a:pt x="1402448" y="27480"/>
                  </a:lnTo>
                  <a:lnTo>
                    <a:pt x="1460384" y="17890"/>
                  </a:lnTo>
                  <a:lnTo>
                    <a:pt x="1519422" y="10234"/>
                  </a:lnTo>
                  <a:lnTo>
                    <a:pt x="1579288" y="4624"/>
                  </a:lnTo>
                  <a:lnTo>
                    <a:pt x="1639707" y="1175"/>
                  </a:lnTo>
                  <a:lnTo>
                    <a:pt x="1700402" y="0"/>
                  </a:lnTo>
                </a:path>
                <a:path w="4615180" h="810260">
                  <a:moveTo>
                    <a:pt x="1790700" y="0"/>
                  </a:moveTo>
                  <a:lnTo>
                    <a:pt x="1857710" y="417"/>
                  </a:lnTo>
                  <a:lnTo>
                    <a:pt x="1924627" y="1653"/>
                  </a:lnTo>
                  <a:lnTo>
                    <a:pt x="1991357" y="3687"/>
                  </a:lnTo>
                  <a:lnTo>
                    <a:pt x="2057809" y="6497"/>
                  </a:lnTo>
                  <a:lnTo>
                    <a:pt x="2123889" y="10059"/>
                  </a:lnTo>
                  <a:lnTo>
                    <a:pt x="2189505" y="14352"/>
                  </a:lnTo>
                  <a:lnTo>
                    <a:pt x="2254563" y="19355"/>
                  </a:lnTo>
                  <a:lnTo>
                    <a:pt x="2318971" y="25043"/>
                  </a:lnTo>
                  <a:lnTo>
                    <a:pt x="2382635" y="31396"/>
                  </a:lnTo>
                  <a:lnTo>
                    <a:pt x="2445465" y="38392"/>
                  </a:lnTo>
                  <a:lnTo>
                    <a:pt x="2507365" y="46008"/>
                  </a:lnTo>
                  <a:lnTo>
                    <a:pt x="2568244" y="54222"/>
                  </a:lnTo>
                  <a:lnTo>
                    <a:pt x="2628009" y="63011"/>
                  </a:lnTo>
                  <a:lnTo>
                    <a:pt x="2686567" y="72355"/>
                  </a:lnTo>
                  <a:lnTo>
                    <a:pt x="2743826" y="82230"/>
                  </a:lnTo>
                  <a:lnTo>
                    <a:pt x="2799691" y="92614"/>
                  </a:lnTo>
                  <a:lnTo>
                    <a:pt x="2854071" y="103486"/>
                  </a:lnTo>
                  <a:lnTo>
                    <a:pt x="2906873" y="114823"/>
                  </a:lnTo>
                  <a:lnTo>
                    <a:pt x="2958004" y="126603"/>
                  </a:lnTo>
                  <a:lnTo>
                    <a:pt x="3007371" y="138803"/>
                  </a:lnTo>
                  <a:lnTo>
                    <a:pt x="3054882" y="151403"/>
                  </a:lnTo>
                  <a:lnTo>
                    <a:pt x="3100443" y="164379"/>
                  </a:lnTo>
                  <a:lnTo>
                    <a:pt x="3143961" y="177709"/>
                  </a:lnTo>
                  <a:lnTo>
                    <a:pt x="3185345" y="191372"/>
                  </a:lnTo>
                  <a:lnTo>
                    <a:pt x="3224501" y="205344"/>
                  </a:lnTo>
                  <a:lnTo>
                    <a:pt x="3261336" y="219605"/>
                  </a:lnTo>
                  <a:lnTo>
                    <a:pt x="3327673" y="248901"/>
                  </a:lnTo>
                  <a:lnTo>
                    <a:pt x="3383613" y="279084"/>
                  </a:lnTo>
                  <a:lnTo>
                    <a:pt x="3428415" y="309975"/>
                  </a:lnTo>
                  <a:lnTo>
                    <a:pt x="3461335" y="341398"/>
                  </a:lnTo>
                  <a:lnTo>
                    <a:pt x="3486814" y="389141"/>
                  </a:lnTo>
                  <a:lnTo>
                    <a:pt x="3490852" y="427626"/>
                  </a:lnTo>
                  <a:lnTo>
                    <a:pt x="3497605" y="450062"/>
                  </a:lnTo>
                  <a:lnTo>
                    <a:pt x="3523817" y="494500"/>
                  </a:lnTo>
                  <a:lnTo>
                    <a:pt x="3565824" y="537950"/>
                  </a:lnTo>
                  <a:lnTo>
                    <a:pt x="3622252" y="579918"/>
                  </a:lnTo>
                  <a:lnTo>
                    <a:pt x="3655445" y="600192"/>
                  </a:lnTo>
                  <a:lnTo>
                    <a:pt x="3691728" y="619910"/>
                  </a:lnTo>
                  <a:lnTo>
                    <a:pt x="3730930" y="639011"/>
                  </a:lnTo>
                  <a:lnTo>
                    <a:pt x="3772878" y="657433"/>
                  </a:lnTo>
                  <a:lnTo>
                    <a:pt x="3817401" y="675113"/>
                  </a:lnTo>
                  <a:lnTo>
                    <a:pt x="3864328" y="691991"/>
                  </a:lnTo>
                  <a:lnTo>
                    <a:pt x="3913486" y="708004"/>
                  </a:lnTo>
                  <a:lnTo>
                    <a:pt x="3964703" y="723092"/>
                  </a:lnTo>
                  <a:lnTo>
                    <a:pt x="4017809" y="737191"/>
                  </a:lnTo>
                  <a:lnTo>
                    <a:pt x="4072631" y="750240"/>
                  </a:lnTo>
                  <a:lnTo>
                    <a:pt x="4128997" y="762178"/>
                  </a:lnTo>
                  <a:lnTo>
                    <a:pt x="4186737" y="772943"/>
                  </a:lnTo>
                  <a:lnTo>
                    <a:pt x="4245677" y="782473"/>
                  </a:lnTo>
                  <a:lnTo>
                    <a:pt x="4305647" y="790706"/>
                  </a:lnTo>
                  <a:lnTo>
                    <a:pt x="4366474" y="797581"/>
                  </a:lnTo>
                  <a:lnTo>
                    <a:pt x="4427988" y="803035"/>
                  </a:lnTo>
                  <a:lnTo>
                    <a:pt x="4490015" y="807007"/>
                  </a:lnTo>
                  <a:lnTo>
                    <a:pt x="4552385" y="809436"/>
                  </a:lnTo>
                  <a:lnTo>
                    <a:pt x="4614926" y="810259"/>
                  </a:lnTo>
                </a:path>
              </a:pathLst>
            </a:custGeom>
            <a:noFill/>
            <a:ln w="57912">
              <a:solidFill>
                <a:srgbClr val="FFFFFF"/>
              </a:solidFill>
              <a:prstDash val="sysDash"/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5" name="object 11"/>
            <p:cNvSpPr/>
            <p:nvPr/>
          </p:nvSpPr>
          <p:spPr>
            <a:xfrm>
              <a:off x="6728400" y="851760"/>
              <a:ext cx="687240" cy="710280"/>
            </a:xfrm>
            <a:custGeom>
              <a:avLst/>
              <a:gdLst>
                <a:gd name="textAreaLeft" fmla="*/ 0 w 687240"/>
                <a:gd name="textAreaRight" fmla="*/ 687600 w 68724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687704" h="710565">
                  <a:moveTo>
                    <a:pt x="343662" y="0"/>
                  </a:moveTo>
                  <a:lnTo>
                    <a:pt x="297041" y="3242"/>
                  </a:lnTo>
                  <a:lnTo>
                    <a:pt x="252324" y="12685"/>
                  </a:lnTo>
                  <a:lnTo>
                    <a:pt x="209919" y="27908"/>
                  </a:lnTo>
                  <a:lnTo>
                    <a:pt x="170236" y="48485"/>
                  </a:lnTo>
                  <a:lnTo>
                    <a:pt x="133686" y="73995"/>
                  </a:lnTo>
                  <a:lnTo>
                    <a:pt x="100679" y="104013"/>
                  </a:lnTo>
                  <a:lnTo>
                    <a:pt x="71624" y="138116"/>
                  </a:lnTo>
                  <a:lnTo>
                    <a:pt x="46933" y="175880"/>
                  </a:lnTo>
                  <a:lnTo>
                    <a:pt x="27015" y="216884"/>
                  </a:lnTo>
                  <a:lnTo>
                    <a:pt x="12280" y="260702"/>
                  </a:lnTo>
                  <a:lnTo>
                    <a:pt x="3138" y="306913"/>
                  </a:lnTo>
                  <a:lnTo>
                    <a:pt x="0" y="355092"/>
                  </a:lnTo>
                  <a:lnTo>
                    <a:pt x="3138" y="403270"/>
                  </a:lnTo>
                  <a:lnTo>
                    <a:pt x="12280" y="449481"/>
                  </a:lnTo>
                  <a:lnTo>
                    <a:pt x="27015" y="493299"/>
                  </a:lnTo>
                  <a:lnTo>
                    <a:pt x="46933" y="534303"/>
                  </a:lnTo>
                  <a:lnTo>
                    <a:pt x="71624" y="572067"/>
                  </a:lnTo>
                  <a:lnTo>
                    <a:pt x="100679" y="606171"/>
                  </a:lnTo>
                  <a:lnTo>
                    <a:pt x="133686" y="636188"/>
                  </a:lnTo>
                  <a:lnTo>
                    <a:pt x="170236" y="661698"/>
                  </a:lnTo>
                  <a:lnTo>
                    <a:pt x="209919" y="682275"/>
                  </a:lnTo>
                  <a:lnTo>
                    <a:pt x="252324" y="697498"/>
                  </a:lnTo>
                  <a:lnTo>
                    <a:pt x="297041" y="706941"/>
                  </a:lnTo>
                  <a:lnTo>
                    <a:pt x="343662" y="710184"/>
                  </a:lnTo>
                  <a:lnTo>
                    <a:pt x="390282" y="706941"/>
                  </a:lnTo>
                  <a:lnTo>
                    <a:pt x="434999" y="697498"/>
                  </a:lnTo>
                  <a:lnTo>
                    <a:pt x="477404" y="682275"/>
                  </a:lnTo>
                  <a:lnTo>
                    <a:pt x="517087" y="661698"/>
                  </a:lnTo>
                  <a:lnTo>
                    <a:pt x="553637" y="636188"/>
                  </a:lnTo>
                  <a:lnTo>
                    <a:pt x="586644" y="606171"/>
                  </a:lnTo>
                  <a:lnTo>
                    <a:pt x="607838" y="581294"/>
                  </a:lnTo>
                  <a:lnTo>
                    <a:pt x="344820" y="581294"/>
                  </a:lnTo>
                  <a:lnTo>
                    <a:pt x="291943" y="574657"/>
                  </a:lnTo>
                  <a:lnTo>
                    <a:pt x="241554" y="554101"/>
                  </a:lnTo>
                  <a:lnTo>
                    <a:pt x="205536" y="528374"/>
                  </a:lnTo>
                  <a:lnTo>
                    <a:pt x="176010" y="496589"/>
                  </a:lnTo>
                  <a:lnTo>
                    <a:pt x="153324" y="459977"/>
                  </a:lnTo>
                  <a:lnTo>
                    <a:pt x="137826" y="419766"/>
                  </a:lnTo>
                  <a:lnTo>
                    <a:pt x="129865" y="377186"/>
                  </a:lnTo>
                  <a:lnTo>
                    <a:pt x="129877" y="332997"/>
                  </a:lnTo>
                  <a:lnTo>
                    <a:pt x="137838" y="290417"/>
                  </a:lnTo>
                  <a:lnTo>
                    <a:pt x="137947" y="289835"/>
                  </a:lnTo>
                  <a:lnTo>
                    <a:pt x="154686" y="247523"/>
                  </a:lnTo>
                  <a:lnTo>
                    <a:pt x="326177" y="247523"/>
                  </a:lnTo>
                  <a:lnTo>
                    <a:pt x="239522" y="157225"/>
                  </a:lnTo>
                  <a:lnTo>
                    <a:pt x="289696" y="136134"/>
                  </a:lnTo>
                  <a:lnTo>
                    <a:pt x="342503" y="128889"/>
                  </a:lnTo>
                  <a:lnTo>
                    <a:pt x="607838" y="128889"/>
                  </a:lnTo>
                  <a:lnTo>
                    <a:pt x="586644" y="104013"/>
                  </a:lnTo>
                  <a:lnTo>
                    <a:pt x="553637" y="73995"/>
                  </a:lnTo>
                  <a:lnTo>
                    <a:pt x="517087" y="48485"/>
                  </a:lnTo>
                  <a:lnTo>
                    <a:pt x="477404" y="27908"/>
                  </a:lnTo>
                  <a:lnTo>
                    <a:pt x="434999" y="12685"/>
                  </a:lnTo>
                  <a:lnTo>
                    <a:pt x="390282" y="3242"/>
                  </a:lnTo>
                  <a:lnTo>
                    <a:pt x="343662" y="0"/>
                  </a:lnTo>
                  <a:close/>
                </a:path>
                <a:path w="687704" h="710565">
                  <a:moveTo>
                    <a:pt x="326177" y="247523"/>
                  </a:moveTo>
                  <a:lnTo>
                    <a:pt x="154686" y="247523"/>
                  </a:lnTo>
                  <a:lnTo>
                    <a:pt x="447801" y="552958"/>
                  </a:lnTo>
                  <a:lnTo>
                    <a:pt x="397627" y="574049"/>
                  </a:lnTo>
                  <a:lnTo>
                    <a:pt x="344820" y="581294"/>
                  </a:lnTo>
                  <a:lnTo>
                    <a:pt x="607838" y="581294"/>
                  </a:lnTo>
                  <a:lnTo>
                    <a:pt x="615699" y="572067"/>
                  </a:lnTo>
                  <a:lnTo>
                    <a:pt x="640390" y="534303"/>
                  </a:lnTo>
                  <a:lnTo>
                    <a:pt x="660308" y="493299"/>
                  </a:lnTo>
                  <a:lnTo>
                    <a:pt x="670611" y="462661"/>
                  </a:lnTo>
                  <a:lnTo>
                    <a:pt x="532638" y="462661"/>
                  </a:lnTo>
                  <a:lnTo>
                    <a:pt x="326177" y="247523"/>
                  </a:lnTo>
                  <a:close/>
                </a:path>
                <a:path w="687704" h="710565">
                  <a:moveTo>
                    <a:pt x="607838" y="128889"/>
                  </a:moveTo>
                  <a:lnTo>
                    <a:pt x="342503" y="128889"/>
                  </a:lnTo>
                  <a:lnTo>
                    <a:pt x="395380" y="135526"/>
                  </a:lnTo>
                  <a:lnTo>
                    <a:pt x="445770" y="156083"/>
                  </a:lnTo>
                  <a:lnTo>
                    <a:pt x="481787" y="181809"/>
                  </a:lnTo>
                  <a:lnTo>
                    <a:pt x="511313" y="213594"/>
                  </a:lnTo>
                  <a:lnTo>
                    <a:pt x="533999" y="250206"/>
                  </a:lnTo>
                  <a:lnTo>
                    <a:pt x="549497" y="290417"/>
                  </a:lnTo>
                  <a:lnTo>
                    <a:pt x="557458" y="332997"/>
                  </a:lnTo>
                  <a:lnTo>
                    <a:pt x="557446" y="377186"/>
                  </a:lnTo>
                  <a:lnTo>
                    <a:pt x="549485" y="419766"/>
                  </a:lnTo>
                  <a:lnTo>
                    <a:pt x="549376" y="420348"/>
                  </a:lnTo>
                  <a:lnTo>
                    <a:pt x="532638" y="462661"/>
                  </a:lnTo>
                  <a:lnTo>
                    <a:pt x="670611" y="462661"/>
                  </a:lnTo>
                  <a:lnTo>
                    <a:pt x="675043" y="449481"/>
                  </a:lnTo>
                  <a:lnTo>
                    <a:pt x="684185" y="403270"/>
                  </a:lnTo>
                  <a:lnTo>
                    <a:pt x="687324" y="355092"/>
                  </a:lnTo>
                  <a:lnTo>
                    <a:pt x="684185" y="306913"/>
                  </a:lnTo>
                  <a:lnTo>
                    <a:pt x="675043" y="260702"/>
                  </a:lnTo>
                  <a:lnTo>
                    <a:pt x="660308" y="216884"/>
                  </a:lnTo>
                  <a:lnTo>
                    <a:pt x="640390" y="175880"/>
                  </a:lnTo>
                  <a:lnTo>
                    <a:pt x="615699" y="138116"/>
                  </a:lnTo>
                  <a:lnTo>
                    <a:pt x="607838" y="128889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6" name="object 12"/>
            <p:cNvSpPr/>
            <p:nvPr/>
          </p:nvSpPr>
          <p:spPr>
            <a:xfrm>
              <a:off x="6728400" y="851760"/>
              <a:ext cx="687240" cy="710280"/>
            </a:xfrm>
            <a:custGeom>
              <a:avLst/>
              <a:gdLst>
                <a:gd name="textAreaLeft" fmla="*/ 0 w 687240"/>
                <a:gd name="textAreaRight" fmla="*/ 687600 w 68724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687704" h="710565">
                  <a:moveTo>
                    <a:pt x="0" y="355092"/>
                  </a:moveTo>
                  <a:lnTo>
                    <a:pt x="3138" y="306913"/>
                  </a:lnTo>
                  <a:lnTo>
                    <a:pt x="12280" y="260702"/>
                  </a:lnTo>
                  <a:lnTo>
                    <a:pt x="27015" y="216884"/>
                  </a:lnTo>
                  <a:lnTo>
                    <a:pt x="46933" y="175880"/>
                  </a:lnTo>
                  <a:lnTo>
                    <a:pt x="71624" y="138116"/>
                  </a:lnTo>
                  <a:lnTo>
                    <a:pt x="100679" y="104013"/>
                  </a:lnTo>
                  <a:lnTo>
                    <a:pt x="133686" y="73995"/>
                  </a:lnTo>
                  <a:lnTo>
                    <a:pt x="170236" y="48485"/>
                  </a:lnTo>
                  <a:lnTo>
                    <a:pt x="209919" y="27908"/>
                  </a:lnTo>
                  <a:lnTo>
                    <a:pt x="252324" y="12685"/>
                  </a:lnTo>
                  <a:lnTo>
                    <a:pt x="297041" y="3242"/>
                  </a:lnTo>
                  <a:lnTo>
                    <a:pt x="343662" y="0"/>
                  </a:lnTo>
                  <a:lnTo>
                    <a:pt x="390282" y="3242"/>
                  </a:lnTo>
                  <a:lnTo>
                    <a:pt x="434999" y="12685"/>
                  </a:lnTo>
                  <a:lnTo>
                    <a:pt x="477404" y="27908"/>
                  </a:lnTo>
                  <a:lnTo>
                    <a:pt x="517087" y="48485"/>
                  </a:lnTo>
                  <a:lnTo>
                    <a:pt x="553637" y="73995"/>
                  </a:lnTo>
                  <a:lnTo>
                    <a:pt x="586644" y="104013"/>
                  </a:lnTo>
                  <a:lnTo>
                    <a:pt x="615699" y="138116"/>
                  </a:lnTo>
                  <a:lnTo>
                    <a:pt x="640390" y="175880"/>
                  </a:lnTo>
                  <a:lnTo>
                    <a:pt x="660308" y="216884"/>
                  </a:lnTo>
                  <a:lnTo>
                    <a:pt x="675043" y="260702"/>
                  </a:lnTo>
                  <a:lnTo>
                    <a:pt x="684185" y="306913"/>
                  </a:lnTo>
                  <a:lnTo>
                    <a:pt x="687324" y="355092"/>
                  </a:lnTo>
                  <a:lnTo>
                    <a:pt x="684185" y="403270"/>
                  </a:lnTo>
                  <a:lnTo>
                    <a:pt x="675043" y="449481"/>
                  </a:lnTo>
                  <a:lnTo>
                    <a:pt x="660308" y="493299"/>
                  </a:lnTo>
                  <a:lnTo>
                    <a:pt x="640390" y="534303"/>
                  </a:lnTo>
                  <a:lnTo>
                    <a:pt x="615699" y="572067"/>
                  </a:lnTo>
                  <a:lnTo>
                    <a:pt x="586644" y="606171"/>
                  </a:lnTo>
                  <a:lnTo>
                    <a:pt x="553637" y="636188"/>
                  </a:lnTo>
                  <a:lnTo>
                    <a:pt x="517087" y="661698"/>
                  </a:lnTo>
                  <a:lnTo>
                    <a:pt x="477404" y="682275"/>
                  </a:lnTo>
                  <a:lnTo>
                    <a:pt x="434999" y="697498"/>
                  </a:lnTo>
                  <a:lnTo>
                    <a:pt x="390282" y="706941"/>
                  </a:lnTo>
                  <a:lnTo>
                    <a:pt x="343662" y="710184"/>
                  </a:lnTo>
                  <a:lnTo>
                    <a:pt x="297041" y="706941"/>
                  </a:lnTo>
                  <a:lnTo>
                    <a:pt x="252324" y="697498"/>
                  </a:lnTo>
                  <a:lnTo>
                    <a:pt x="209919" y="682275"/>
                  </a:lnTo>
                  <a:lnTo>
                    <a:pt x="170236" y="661698"/>
                  </a:lnTo>
                  <a:lnTo>
                    <a:pt x="133686" y="636188"/>
                  </a:lnTo>
                  <a:lnTo>
                    <a:pt x="100679" y="606170"/>
                  </a:lnTo>
                  <a:lnTo>
                    <a:pt x="71624" y="572067"/>
                  </a:lnTo>
                  <a:lnTo>
                    <a:pt x="46933" y="534303"/>
                  </a:lnTo>
                  <a:lnTo>
                    <a:pt x="27015" y="493299"/>
                  </a:lnTo>
                  <a:lnTo>
                    <a:pt x="12280" y="449481"/>
                  </a:lnTo>
                  <a:lnTo>
                    <a:pt x="3138" y="403270"/>
                  </a:lnTo>
                  <a:lnTo>
                    <a:pt x="0" y="355092"/>
                  </a:lnTo>
                  <a:close/>
                </a:path>
                <a:path w="687704" h="710565">
                  <a:moveTo>
                    <a:pt x="532638" y="462661"/>
                  </a:moveTo>
                  <a:lnTo>
                    <a:pt x="549376" y="420348"/>
                  </a:lnTo>
                  <a:lnTo>
                    <a:pt x="557533" y="376717"/>
                  </a:lnTo>
                  <a:lnTo>
                    <a:pt x="557458" y="332997"/>
                  </a:lnTo>
                  <a:lnTo>
                    <a:pt x="549497" y="290417"/>
                  </a:lnTo>
                  <a:lnTo>
                    <a:pt x="533999" y="250206"/>
                  </a:lnTo>
                  <a:lnTo>
                    <a:pt x="511313" y="213594"/>
                  </a:lnTo>
                  <a:lnTo>
                    <a:pt x="481787" y="181809"/>
                  </a:lnTo>
                  <a:lnTo>
                    <a:pt x="445770" y="156083"/>
                  </a:lnTo>
                  <a:lnTo>
                    <a:pt x="395380" y="135526"/>
                  </a:lnTo>
                  <a:lnTo>
                    <a:pt x="342503" y="128889"/>
                  </a:lnTo>
                  <a:lnTo>
                    <a:pt x="289696" y="136134"/>
                  </a:lnTo>
                  <a:lnTo>
                    <a:pt x="239522" y="157225"/>
                  </a:lnTo>
                  <a:lnTo>
                    <a:pt x="532638" y="462661"/>
                  </a:lnTo>
                  <a:close/>
                </a:path>
                <a:path w="687704" h="710565">
                  <a:moveTo>
                    <a:pt x="154686" y="247523"/>
                  </a:moveTo>
                  <a:lnTo>
                    <a:pt x="137947" y="289835"/>
                  </a:lnTo>
                  <a:lnTo>
                    <a:pt x="129790" y="333466"/>
                  </a:lnTo>
                  <a:lnTo>
                    <a:pt x="129865" y="377186"/>
                  </a:lnTo>
                  <a:lnTo>
                    <a:pt x="137826" y="419766"/>
                  </a:lnTo>
                  <a:lnTo>
                    <a:pt x="153324" y="459977"/>
                  </a:lnTo>
                  <a:lnTo>
                    <a:pt x="176010" y="496589"/>
                  </a:lnTo>
                  <a:lnTo>
                    <a:pt x="205536" y="528374"/>
                  </a:lnTo>
                  <a:lnTo>
                    <a:pt x="241554" y="554101"/>
                  </a:lnTo>
                  <a:lnTo>
                    <a:pt x="291943" y="574657"/>
                  </a:lnTo>
                  <a:lnTo>
                    <a:pt x="344820" y="581294"/>
                  </a:lnTo>
                  <a:lnTo>
                    <a:pt x="397627" y="574049"/>
                  </a:lnTo>
                  <a:lnTo>
                    <a:pt x="447801" y="552958"/>
                  </a:lnTo>
                  <a:lnTo>
                    <a:pt x="154686" y="247523"/>
                  </a:lnTo>
                  <a:close/>
                </a:path>
              </a:pathLst>
            </a:custGeom>
            <a:noFill/>
            <a:ln w="15240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7" name="object 13"/>
          <p:cNvSpPr/>
          <p:nvPr/>
        </p:nvSpPr>
        <p:spPr>
          <a:xfrm>
            <a:off x="7717680" y="353880"/>
            <a:ext cx="422352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  <a:tabLst>
                <a:tab pos="1501920" algn="l"/>
                <a:tab pos="2677680" algn="l"/>
                <a:tab pos="3740760" algn="l"/>
              </a:tabLst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Размещение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сезонных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800" b="0" strike="noStrike" spc="-12">
                <a:solidFill>
                  <a:srgbClr val="000000"/>
                </a:solidFill>
                <a:latin typeface="Trebuchet MS"/>
              </a:rPr>
              <a:t>(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летних</a:t>
            </a:r>
            <a:r>
              <a:rPr lang="ru-RU" sz="1800" b="0" strike="noStrike" spc="-12">
                <a:solidFill>
                  <a:srgbClr val="000000"/>
                </a:solidFill>
                <a:latin typeface="Trebuchet MS"/>
              </a:rPr>
              <a:t>)</a:t>
            </a:r>
            <a:r>
              <a:rPr lang="ru-RU" sz="1800" b="0" strike="noStrike" spc="-1">
                <a:solidFill>
                  <a:srgbClr val="000000"/>
                </a:solidFill>
                <a:latin typeface="Trebuchet MS"/>
              </a:rPr>
              <a:t>	</a:t>
            </a:r>
            <a:r>
              <a:rPr lang="ru-RU" sz="1800" b="0" strike="noStrike" spc="-21">
                <a:solidFill>
                  <a:srgbClr val="000000"/>
                </a:solidFill>
                <a:latin typeface="Calibri"/>
              </a:rPr>
              <a:t>кафе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object 14"/>
          <p:cNvSpPr/>
          <p:nvPr/>
        </p:nvSpPr>
        <p:spPr>
          <a:xfrm>
            <a:off x="7717680" y="628200"/>
            <a:ext cx="252108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  <a:tabLst>
                <a:tab pos="911880" algn="l"/>
              </a:tabLst>
            </a:pPr>
            <a:r>
              <a:rPr lang="ru-RU" sz="1800" b="0" strike="noStrike" spc="-52">
                <a:solidFill>
                  <a:srgbClr val="000000"/>
                </a:solidFill>
                <a:latin typeface="Calibri"/>
              </a:rPr>
              <a:t>в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испрашиваемых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object 15"/>
          <p:cNvSpPr/>
          <p:nvPr/>
        </p:nvSpPr>
        <p:spPr>
          <a:xfrm>
            <a:off x="11002680" y="628200"/>
            <a:ext cx="96228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32">
                <a:solidFill>
                  <a:srgbClr val="000000"/>
                </a:solidFill>
                <a:latin typeface="Calibri"/>
              </a:rPr>
              <a:t>границах</a:t>
            </a:r>
            <a:r>
              <a:rPr lang="ru-RU" sz="1800" b="0" strike="noStrike" spc="-32">
                <a:solidFill>
                  <a:srgbClr val="000000"/>
                </a:solidFill>
                <a:latin typeface="Trebuchet MS"/>
              </a:rPr>
              <a:t>,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object 16"/>
          <p:cNvSpPr/>
          <p:nvPr/>
        </p:nvSpPr>
        <p:spPr>
          <a:xfrm>
            <a:off x="7717680" y="902160"/>
            <a:ext cx="424584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на</a:t>
            </a:r>
            <a:r>
              <a:rPr lang="ru-RU" sz="1800" b="0" strike="noStrike" spc="39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существующем</a:t>
            </a:r>
            <a:r>
              <a:rPr lang="ru-RU" sz="1800" b="0" strike="noStrike" spc="40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пешеходном</a:t>
            </a:r>
            <a:r>
              <a:rPr lang="ru-RU" sz="1800" b="0" strike="noStrike" spc="39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0" strike="noStrike" spc="-21">
                <a:solidFill>
                  <a:srgbClr val="000000"/>
                </a:solidFill>
                <a:latin typeface="Calibri"/>
              </a:rPr>
              <a:t>тротуаре</a:t>
            </a:r>
            <a:r>
              <a:rPr lang="ru-RU" sz="1800" b="0" strike="noStrike" spc="-21">
                <a:solidFill>
                  <a:srgbClr val="000000"/>
                </a:solidFill>
                <a:latin typeface="Trebuchet MS"/>
              </a:rPr>
              <a:t>,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object 17"/>
          <p:cNvSpPr/>
          <p:nvPr/>
        </p:nvSpPr>
        <p:spPr>
          <a:xfrm>
            <a:off x="9405000" y="1177200"/>
            <a:ext cx="98892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создавать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object 18"/>
          <p:cNvSpPr/>
          <p:nvPr/>
        </p:nvSpPr>
        <p:spPr>
          <a:xfrm>
            <a:off x="10716120" y="1177200"/>
            <a:ext cx="122400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препятствие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object 19"/>
          <p:cNvSpPr/>
          <p:nvPr/>
        </p:nvSpPr>
        <p:spPr>
          <a:xfrm>
            <a:off x="9153360" y="1451520"/>
            <a:ext cx="279000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  <a:tabLst>
                <a:tab pos="383040" algn="l"/>
                <a:tab pos="1980000" algn="l"/>
              </a:tabLst>
            </a:pPr>
            <a:r>
              <a:rPr lang="ru-RU" sz="1800" b="0" strike="noStrike" spc="-52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комфортному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проходу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object 20"/>
          <p:cNvSpPr/>
          <p:nvPr/>
        </p:nvSpPr>
        <p:spPr>
          <a:xfrm>
            <a:off x="7717680" y="1177200"/>
            <a:ext cx="1366200" cy="83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  <a:tabLst>
                <a:tab pos="596160" algn="l"/>
              </a:tabLst>
            </a:pPr>
            <a:r>
              <a:rPr lang="ru-RU" sz="1800" b="0" strike="noStrike" spc="-26">
                <a:solidFill>
                  <a:srgbClr val="000000"/>
                </a:solidFill>
                <a:latin typeface="Calibri"/>
              </a:rPr>
              <a:t>не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800" b="0" strike="noStrike" spc="-21">
                <a:solidFill>
                  <a:srgbClr val="000000"/>
                </a:solidFill>
                <a:latin typeface="Calibri"/>
              </a:rPr>
              <a:t>должно </a:t>
            </a:r>
            <a:r>
              <a:rPr lang="ru-RU" sz="1800" b="0" strike="noStrike" spc="-12">
                <a:solidFill>
                  <a:srgbClr val="000000"/>
                </a:solidFill>
                <a:latin typeface="Calibri"/>
              </a:rPr>
              <a:t>свободному пешеходов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object 2"/>
          <p:cNvGrpSpPr/>
          <p:nvPr/>
        </p:nvGrpSpPr>
        <p:grpSpPr>
          <a:xfrm>
            <a:off x="2031480" y="978480"/>
            <a:ext cx="8128800" cy="886680"/>
            <a:chOff x="2031480" y="978480"/>
            <a:chExt cx="8128800" cy="886680"/>
          </a:xfrm>
        </p:grpSpPr>
        <p:sp>
          <p:nvSpPr>
            <p:cNvPr id="196" name="object 3"/>
            <p:cNvSpPr/>
            <p:nvPr/>
          </p:nvSpPr>
          <p:spPr>
            <a:xfrm>
              <a:off x="2031480" y="978480"/>
              <a:ext cx="8128800" cy="886680"/>
            </a:xfrm>
            <a:custGeom>
              <a:avLst/>
              <a:gdLst>
                <a:gd name="textAreaLeft" fmla="*/ 0 w 8128800"/>
                <a:gd name="textAreaRight" fmla="*/ 8129160 w 8128800"/>
                <a:gd name="textAreaTop" fmla="*/ 0 h 886680"/>
                <a:gd name="textAreaBottom" fmla="*/ 887040 h 886680"/>
              </a:gdLst>
              <a:ahLst/>
              <a:cxnLst/>
              <a:rect l="textAreaLeft" t="textAreaTop" r="textAreaRight" b="textAreaBottom"/>
              <a:pathLst>
                <a:path w="8129270" h="887094">
                  <a:moveTo>
                    <a:pt x="8040369" y="0"/>
                  </a:moveTo>
                  <a:lnTo>
                    <a:pt x="88645" y="0"/>
                  </a:lnTo>
                  <a:lnTo>
                    <a:pt x="54167" y="6975"/>
                  </a:lnTo>
                  <a:lnTo>
                    <a:pt x="25987" y="25987"/>
                  </a:lnTo>
                  <a:lnTo>
                    <a:pt x="6975" y="54167"/>
                  </a:lnTo>
                  <a:lnTo>
                    <a:pt x="0" y="88645"/>
                  </a:lnTo>
                  <a:lnTo>
                    <a:pt x="0" y="798321"/>
                  </a:lnTo>
                  <a:lnTo>
                    <a:pt x="6975" y="832800"/>
                  </a:lnTo>
                  <a:lnTo>
                    <a:pt x="25987" y="860980"/>
                  </a:lnTo>
                  <a:lnTo>
                    <a:pt x="54167" y="879992"/>
                  </a:lnTo>
                  <a:lnTo>
                    <a:pt x="88645" y="886967"/>
                  </a:lnTo>
                  <a:lnTo>
                    <a:pt x="8040369" y="886967"/>
                  </a:lnTo>
                  <a:lnTo>
                    <a:pt x="8074848" y="879992"/>
                  </a:lnTo>
                  <a:lnTo>
                    <a:pt x="8103028" y="860980"/>
                  </a:lnTo>
                  <a:lnTo>
                    <a:pt x="8122040" y="832800"/>
                  </a:lnTo>
                  <a:lnTo>
                    <a:pt x="8129015" y="798321"/>
                  </a:lnTo>
                  <a:lnTo>
                    <a:pt x="8129015" y="88645"/>
                  </a:lnTo>
                  <a:lnTo>
                    <a:pt x="8122040" y="54167"/>
                  </a:lnTo>
                  <a:lnTo>
                    <a:pt x="8103028" y="25987"/>
                  </a:lnTo>
                  <a:lnTo>
                    <a:pt x="8074848" y="6975"/>
                  </a:lnTo>
                  <a:lnTo>
                    <a:pt x="8040369" y="0"/>
                  </a:lnTo>
                  <a:close/>
                </a:path>
              </a:pathLst>
            </a:custGeom>
            <a:solidFill>
              <a:srgbClr val="D9D9D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7" name="object 4"/>
            <p:cNvSpPr/>
            <p:nvPr/>
          </p:nvSpPr>
          <p:spPr>
            <a:xfrm>
              <a:off x="2031480" y="978480"/>
              <a:ext cx="8128800" cy="886680"/>
            </a:xfrm>
            <a:custGeom>
              <a:avLst/>
              <a:gdLst>
                <a:gd name="textAreaLeft" fmla="*/ 0 w 8128800"/>
                <a:gd name="textAreaRight" fmla="*/ 8129160 w 8128800"/>
                <a:gd name="textAreaTop" fmla="*/ 0 h 886680"/>
                <a:gd name="textAreaBottom" fmla="*/ 887040 h 886680"/>
              </a:gdLst>
              <a:ahLst/>
              <a:cxnLst/>
              <a:rect l="textAreaLeft" t="textAreaTop" r="textAreaRight" b="textAreaBottom"/>
              <a:pathLst>
                <a:path w="8129270" h="887094">
                  <a:moveTo>
                    <a:pt x="0" y="88645"/>
                  </a:moveTo>
                  <a:lnTo>
                    <a:pt x="6975" y="54167"/>
                  </a:lnTo>
                  <a:lnTo>
                    <a:pt x="25987" y="25987"/>
                  </a:lnTo>
                  <a:lnTo>
                    <a:pt x="54167" y="6975"/>
                  </a:lnTo>
                  <a:lnTo>
                    <a:pt x="88645" y="0"/>
                  </a:lnTo>
                  <a:lnTo>
                    <a:pt x="8040369" y="0"/>
                  </a:lnTo>
                  <a:lnTo>
                    <a:pt x="8074848" y="6975"/>
                  </a:lnTo>
                  <a:lnTo>
                    <a:pt x="8103028" y="25987"/>
                  </a:lnTo>
                  <a:lnTo>
                    <a:pt x="8122040" y="54167"/>
                  </a:lnTo>
                  <a:lnTo>
                    <a:pt x="8129015" y="88645"/>
                  </a:lnTo>
                  <a:lnTo>
                    <a:pt x="8129015" y="798321"/>
                  </a:lnTo>
                  <a:lnTo>
                    <a:pt x="8122040" y="832800"/>
                  </a:lnTo>
                  <a:lnTo>
                    <a:pt x="8103028" y="860980"/>
                  </a:lnTo>
                  <a:lnTo>
                    <a:pt x="8074848" y="879992"/>
                  </a:lnTo>
                  <a:lnTo>
                    <a:pt x="8040369" y="886967"/>
                  </a:lnTo>
                  <a:lnTo>
                    <a:pt x="88645" y="886967"/>
                  </a:lnTo>
                  <a:lnTo>
                    <a:pt x="54167" y="879992"/>
                  </a:lnTo>
                  <a:lnTo>
                    <a:pt x="25987" y="860980"/>
                  </a:lnTo>
                  <a:lnTo>
                    <a:pt x="6975" y="832800"/>
                  </a:lnTo>
                  <a:lnTo>
                    <a:pt x="0" y="798321"/>
                  </a:lnTo>
                  <a:lnTo>
                    <a:pt x="0" y="88645"/>
                  </a:lnTo>
                  <a:close/>
                </a:path>
              </a:pathLst>
            </a:custGeom>
            <a:noFill/>
            <a:ln w="15240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8" name="object 5"/>
            <p:cNvSpPr/>
            <p:nvPr/>
          </p:nvSpPr>
          <p:spPr>
            <a:xfrm>
              <a:off x="2590920" y="1066680"/>
              <a:ext cx="685440" cy="708480"/>
            </a:xfrm>
            <a:custGeom>
              <a:avLst/>
              <a:gdLst>
                <a:gd name="textAreaLeft" fmla="*/ 0 w 685440"/>
                <a:gd name="textAreaRight" fmla="*/ 685800 w 685440"/>
                <a:gd name="textAreaTop" fmla="*/ 0 h 708480"/>
                <a:gd name="textAreaBottom" fmla="*/ 708840 h 708480"/>
              </a:gdLst>
              <a:ahLst/>
              <a:cxnLst/>
              <a:rect l="textAreaLeft" t="textAreaTop" r="textAreaRight" b="textAreaBottom"/>
              <a:pathLst>
                <a:path w="685800" h="708660">
                  <a:moveTo>
                    <a:pt x="342900" y="0"/>
                  </a:moveTo>
                  <a:lnTo>
                    <a:pt x="296375" y="3234"/>
                  </a:lnTo>
                  <a:lnTo>
                    <a:pt x="251751" y="12655"/>
                  </a:lnTo>
                  <a:lnTo>
                    <a:pt x="209436" y="27842"/>
                  </a:lnTo>
                  <a:lnTo>
                    <a:pt x="169841" y="48372"/>
                  </a:lnTo>
                  <a:lnTo>
                    <a:pt x="133373" y="73824"/>
                  </a:lnTo>
                  <a:lnTo>
                    <a:pt x="100441" y="103774"/>
                  </a:lnTo>
                  <a:lnTo>
                    <a:pt x="71454" y="137802"/>
                  </a:lnTo>
                  <a:lnTo>
                    <a:pt x="46820" y="175485"/>
                  </a:lnTo>
                  <a:lnTo>
                    <a:pt x="26949" y="216402"/>
                  </a:lnTo>
                  <a:lnTo>
                    <a:pt x="12250" y="260129"/>
                  </a:lnTo>
                  <a:lnTo>
                    <a:pt x="3130" y="306246"/>
                  </a:lnTo>
                  <a:lnTo>
                    <a:pt x="0" y="354329"/>
                  </a:lnTo>
                  <a:lnTo>
                    <a:pt x="3130" y="402413"/>
                  </a:lnTo>
                  <a:lnTo>
                    <a:pt x="12250" y="448530"/>
                  </a:lnTo>
                  <a:lnTo>
                    <a:pt x="26949" y="492257"/>
                  </a:lnTo>
                  <a:lnTo>
                    <a:pt x="46820" y="533174"/>
                  </a:lnTo>
                  <a:lnTo>
                    <a:pt x="71454" y="570857"/>
                  </a:lnTo>
                  <a:lnTo>
                    <a:pt x="100441" y="604885"/>
                  </a:lnTo>
                  <a:lnTo>
                    <a:pt x="133373" y="634835"/>
                  </a:lnTo>
                  <a:lnTo>
                    <a:pt x="169841" y="660287"/>
                  </a:lnTo>
                  <a:lnTo>
                    <a:pt x="209436" y="680817"/>
                  </a:lnTo>
                  <a:lnTo>
                    <a:pt x="251751" y="696004"/>
                  </a:lnTo>
                  <a:lnTo>
                    <a:pt x="296375" y="705425"/>
                  </a:lnTo>
                  <a:lnTo>
                    <a:pt x="342900" y="708660"/>
                  </a:lnTo>
                  <a:lnTo>
                    <a:pt x="389424" y="705425"/>
                  </a:lnTo>
                  <a:lnTo>
                    <a:pt x="434048" y="696004"/>
                  </a:lnTo>
                  <a:lnTo>
                    <a:pt x="476363" y="680817"/>
                  </a:lnTo>
                  <a:lnTo>
                    <a:pt x="515958" y="660287"/>
                  </a:lnTo>
                  <a:lnTo>
                    <a:pt x="552426" y="634835"/>
                  </a:lnTo>
                  <a:lnTo>
                    <a:pt x="585358" y="604885"/>
                  </a:lnTo>
                  <a:lnTo>
                    <a:pt x="606522" y="580040"/>
                  </a:lnTo>
                  <a:lnTo>
                    <a:pt x="344058" y="580040"/>
                  </a:lnTo>
                  <a:lnTo>
                    <a:pt x="291320" y="573440"/>
                  </a:lnTo>
                  <a:lnTo>
                    <a:pt x="241045" y="552958"/>
                  </a:lnTo>
                  <a:lnTo>
                    <a:pt x="205111" y="527284"/>
                  </a:lnTo>
                  <a:lnTo>
                    <a:pt x="175646" y="495563"/>
                  </a:lnTo>
                  <a:lnTo>
                    <a:pt x="153001" y="459024"/>
                  </a:lnTo>
                  <a:lnTo>
                    <a:pt x="137525" y="418893"/>
                  </a:lnTo>
                  <a:lnTo>
                    <a:pt x="129567" y="376399"/>
                  </a:lnTo>
                  <a:lnTo>
                    <a:pt x="129573" y="332260"/>
                  </a:lnTo>
                  <a:lnTo>
                    <a:pt x="137508" y="289766"/>
                  </a:lnTo>
                  <a:lnTo>
                    <a:pt x="137607" y="289232"/>
                  </a:lnTo>
                  <a:lnTo>
                    <a:pt x="154305" y="247014"/>
                  </a:lnTo>
                  <a:lnTo>
                    <a:pt x="325453" y="247014"/>
                  </a:lnTo>
                  <a:lnTo>
                    <a:pt x="239013" y="156972"/>
                  </a:lnTo>
                  <a:lnTo>
                    <a:pt x="289073" y="135824"/>
                  </a:lnTo>
                  <a:lnTo>
                    <a:pt x="341741" y="128571"/>
                  </a:lnTo>
                  <a:lnTo>
                    <a:pt x="606482" y="128571"/>
                  </a:lnTo>
                  <a:lnTo>
                    <a:pt x="585358" y="103774"/>
                  </a:lnTo>
                  <a:lnTo>
                    <a:pt x="552426" y="73824"/>
                  </a:lnTo>
                  <a:lnTo>
                    <a:pt x="515958" y="48372"/>
                  </a:lnTo>
                  <a:lnTo>
                    <a:pt x="476363" y="27842"/>
                  </a:lnTo>
                  <a:lnTo>
                    <a:pt x="434048" y="12655"/>
                  </a:lnTo>
                  <a:lnTo>
                    <a:pt x="389424" y="3234"/>
                  </a:lnTo>
                  <a:lnTo>
                    <a:pt x="342900" y="0"/>
                  </a:lnTo>
                  <a:close/>
                </a:path>
                <a:path w="685800" h="708660">
                  <a:moveTo>
                    <a:pt x="325453" y="247014"/>
                  </a:moveTo>
                  <a:lnTo>
                    <a:pt x="154305" y="247014"/>
                  </a:lnTo>
                  <a:lnTo>
                    <a:pt x="446786" y="551688"/>
                  </a:lnTo>
                  <a:lnTo>
                    <a:pt x="396726" y="572781"/>
                  </a:lnTo>
                  <a:lnTo>
                    <a:pt x="344058" y="580040"/>
                  </a:lnTo>
                  <a:lnTo>
                    <a:pt x="606522" y="580040"/>
                  </a:lnTo>
                  <a:lnTo>
                    <a:pt x="614345" y="570857"/>
                  </a:lnTo>
                  <a:lnTo>
                    <a:pt x="638979" y="533174"/>
                  </a:lnTo>
                  <a:lnTo>
                    <a:pt x="658850" y="492257"/>
                  </a:lnTo>
                  <a:lnTo>
                    <a:pt x="669141" y="461645"/>
                  </a:lnTo>
                  <a:lnTo>
                    <a:pt x="531494" y="461645"/>
                  </a:lnTo>
                  <a:lnTo>
                    <a:pt x="325453" y="247014"/>
                  </a:lnTo>
                  <a:close/>
                </a:path>
                <a:path w="685800" h="708660">
                  <a:moveTo>
                    <a:pt x="606482" y="128571"/>
                  </a:moveTo>
                  <a:lnTo>
                    <a:pt x="341741" y="128571"/>
                  </a:lnTo>
                  <a:lnTo>
                    <a:pt x="394479" y="135201"/>
                  </a:lnTo>
                  <a:lnTo>
                    <a:pt x="444754" y="155701"/>
                  </a:lnTo>
                  <a:lnTo>
                    <a:pt x="480688" y="181375"/>
                  </a:lnTo>
                  <a:lnTo>
                    <a:pt x="510153" y="213096"/>
                  </a:lnTo>
                  <a:lnTo>
                    <a:pt x="532798" y="249635"/>
                  </a:lnTo>
                  <a:lnTo>
                    <a:pt x="548274" y="289766"/>
                  </a:lnTo>
                  <a:lnTo>
                    <a:pt x="556232" y="332260"/>
                  </a:lnTo>
                  <a:lnTo>
                    <a:pt x="556226" y="376399"/>
                  </a:lnTo>
                  <a:lnTo>
                    <a:pt x="548291" y="418893"/>
                  </a:lnTo>
                  <a:lnTo>
                    <a:pt x="548192" y="419427"/>
                  </a:lnTo>
                  <a:lnTo>
                    <a:pt x="531494" y="461645"/>
                  </a:lnTo>
                  <a:lnTo>
                    <a:pt x="669141" y="461645"/>
                  </a:lnTo>
                  <a:lnTo>
                    <a:pt x="673549" y="448530"/>
                  </a:lnTo>
                  <a:lnTo>
                    <a:pt x="682669" y="402413"/>
                  </a:lnTo>
                  <a:lnTo>
                    <a:pt x="685800" y="354329"/>
                  </a:lnTo>
                  <a:lnTo>
                    <a:pt x="682669" y="306246"/>
                  </a:lnTo>
                  <a:lnTo>
                    <a:pt x="673549" y="260129"/>
                  </a:lnTo>
                  <a:lnTo>
                    <a:pt x="658850" y="216402"/>
                  </a:lnTo>
                  <a:lnTo>
                    <a:pt x="638979" y="175485"/>
                  </a:lnTo>
                  <a:lnTo>
                    <a:pt x="614345" y="137802"/>
                  </a:lnTo>
                  <a:lnTo>
                    <a:pt x="606482" y="128571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9" name="object 6"/>
            <p:cNvSpPr/>
            <p:nvPr/>
          </p:nvSpPr>
          <p:spPr>
            <a:xfrm>
              <a:off x="2590920" y="1066680"/>
              <a:ext cx="685440" cy="708480"/>
            </a:xfrm>
            <a:custGeom>
              <a:avLst/>
              <a:gdLst>
                <a:gd name="textAreaLeft" fmla="*/ 0 w 685440"/>
                <a:gd name="textAreaRight" fmla="*/ 685800 w 685440"/>
                <a:gd name="textAreaTop" fmla="*/ 0 h 708480"/>
                <a:gd name="textAreaBottom" fmla="*/ 708840 h 708480"/>
              </a:gdLst>
              <a:ahLst/>
              <a:cxnLst/>
              <a:rect l="textAreaLeft" t="textAreaTop" r="textAreaRight" b="textAreaBottom"/>
              <a:pathLst>
                <a:path w="685800" h="708660">
                  <a:moveTo>
                    <a:pt x="0" y="354329"/>
                  </a:moveTo>
                  <a:lnTo>
                    <a:pt x="3130" y="306246"/>
                  </a:lnTo>
                  <a:lnTo>
                    <a:pt x="12250" y="260129"/>
                  </a:lnTo>
                  <a:lnTo>
                    <a:pt x="26949" y="216402"/>
                  </a:lnTo>
                  <a:lnTo>
                    <a:pt x="46820" y="175485"/>
                  </a:lnTo>
                  <a:lnTo>
                    <a:pt x="71454" y="137802"/>
                  </a:lnTo>
                  <a:lnTo>
                    <a:pt x="100441" y="103774"/>
                  </a:lnTo>
                  <a:lnTo>
                    <a:pt x="133373" y="73824"/>
                  </a:lnTo>
                  <a:lnTo>
                    <a:pt x="169841" y="48372"/>
                  </a:lnTo>
                  <a:lnTo>
                    <a:pt x="209436" y="27842"/>
                  </a:lnTo>
                  <a:lnTo>
                    <a:pt x="251751" y="12655"/>
                  </a:lnTo>
                  <a:lnTo>
                    <a:pt x="296375" y="3234"/>
                  </a:lnTo>
                  <a:lnTo>
                    <a:pt x="342900" y="0"/>
                  </a:lnTo>
                  <a:lnTo>
                    <a:pt x="389424" y="3234"/>
                  </a:lnTo>
                  <a:lnTo>
                    <a:pt x="434048" y="12655"/>
                  </a:lnTo>
                  <a:lnTo>
                    <a:pt x="476363" y="27842"/>
                  </a:lnTo>
                  <a:lnTo>
                    <a:pt x="515958" y="48372"/>
                  </a:lnTo>
                  <a:lnTo>
                    <a:pt x="552426" y="73824"/>
                  </a:lnTo>
                  <a:lnTo>
                    <a:pt x="585358" y="103774"/>
                  </a:lnTo>
                  <a:lnTo>
                    <a:pt x="614345" y="137802"/>
                  </a:lnTo>
                  <a:lnTo>
                    <a:pt x="638979" y="175485"/>
                  </a:lnTo>
                  <a:lnTo>
                    <a:pt x="658850" y="216402"/>
                  </a:lnTo>
                  <a:lnTo>
                    <a:pt x="673549" y="260129"/>
                  </a:lnTo>
                  <a:lnTo>
                    <a:pt x="682669" y="306246"/>
                  </a:lnTo>
                  <a:lnTo>
                    <a:pt x="685800" y="354329"/>
                  </a:lnTo>
                  <a:lnTo>
                    <a:pt x="682669" y="402413"/>
                  </a:lnTo>
                  <a:lnTo>
                    <a:pt x="673549" y="448530"/>
                  </a:lnTo>
                  <a:lnTo>
                    <a:pt x="658850" y="492257"/>
                  </a:lnTo>
                  <a:lnTo>
                    <a:pt x="638979" y="533174"/>
                  </a:lnTo>
                  <a:lnTo>
                    <a:pt x="614345" y="570857"/>
                  </a:lnTo>
                  <a:lnTo>
                    <a:pt x="585358" y="604885"/>
                  </a:lnTo>
                  <a:lnTo>
                    <a:pt x="552426" y="634835"/>
                  </a:lnTo>
                  <a:lnTo>
                    <a:pt x="515958" y="660287"/>
                  </a:lnTo>
                  <a:lnTo>
                    <a:pt x="476363" y="680817"/>
                  </a:lnTo>
                  <a:lnTo>
                    <a:pt x="434048" y="696004"/>
                  </a:lnTo>
                  <a:lnTo>
                    <a:pt x="389424" y="705425"/>
                  </a:lnTo>
                  <a:lnTo>
                    <a:pt x="342900" y="708660"/>
                  </a:lnTo>
                  <a:lnTo>
                    <a:pt x="296375" y="705425"/>
                  </a:lnTo>
                  <a:lnTo>
                    <a:pt x="251751" y="696004"/>
                  </a:lnTo>
                  <a:lnTo>
                    <a:pt x="209436" y="680817"/>
                  </a:lnTo>
                  <a:lnTo>
                    <a:pt x="169841" y="660287"/>
                  </a:lnTo>
                  <a:lnTo>
                    <a:pt x="133373" y="634835"/>
                  </a:lnTo>
                  <a:lnTo>
                    <a:pt x="100441" y="604885"/>
                  </a:lnTo>
                  <a:lnTo>
                    <a:pt x="71454" y="570857"/>
                  </a:lnTo>
                  <a:lnTo>
                    <a:pt x="46820" y="533174"/>
                  </a:lnTo>
                  <a:lnTo>
                    <a:pt x="26949" y="492257"/>
                  </a:lnTo>
                  <a:lnTo>
                    <a:pt x="12250" y="448530"/>
                  </a:lnTo>
                  <a:lnTo>
                    <a:pt x="3130" y="402413"/>
                  </a:lnTo>
                  <a:lnTo>
                    <a:pt x="0" y="354329"/>
                  </a:lnTo>
                  <a:close/>
                </a:path>
                <a:path w="685800" h="708660">
                  <a:moveTo>
                    <a:pt x="531494" y="461645"/>
                  </a:moveTo>
                  <a:lnTo>
                    <a:pt x="548192" y="419427"/>
                  </a:lnTo>
                  <a:lnTo>
                    <a:pt x="556321" y="375890"/>
                  </a:lnTo>
                  <a:lnTo>
                    <a:pt x="556232" y="332260"/>
                  </a:lnTo>
                  <a:lnTo>
                    <a:pt x="548274" y="289766"/>
                  </a:lnTo>
                  <a:lnTo>
                    <a:pt x="532798" y="249635"/>
                  </a:lnTo>
                  <a:lnTo>
                    <a:pt x="510153" y="213096"/>
                  </a:lnTo>
                  <a:lnTo>
                    <a:pt x="480688" y="181375"/>
                  </a:lnTo>
                  <a:lnTo>
                    <a:pt x="444754" y="155701"/>
                  </a:lnTo>
                  <a:lnTo>
                    <a:pt x="394479" y="135201"/>
                  </a:lnTo>
                  <a:lnTo>
                    <a:pt x="341741" y="128571"/>
                  </a:lnTo>
                  <a:lnTo>
                    <a:pt x="289073" y="135824"/>
                  </a:lnTo>
                  <a:lnTo>
                    <a:pt x="239013" y="156972"/>
                  </a:lnTo>
                  <a:lnTo>
                    <a:pt x="531494" y="461645"/>
                  </a:lnTo>
                  <a:close/>
                </a:path>
                <a:path w="685800" h="708660">
                  <a:moveTo>
                    <a:pt x="154305" y="247014"/>
                  </a:moveTo>
                  <a:lnTo>
                    <a:pt x="137607" y="289232"/>
                  </a:lnTo>
                  <a:lnTo>
                    <a:pt x="129478" y="332769"/>
                  </a:lnTo>
                  <a:lnTo>
                    <a:pt x="129567" y="376399"/>
                  </a:lnTo>
                  <a:lnTo>
                    <a:pt x="137525" y="418893"/>
                  </a:lnTo>
                  <a:lnTo>
                    <a:pt x="153001" y="459024"/>
                  </a:lnTo>
                  <a:lnTo>
                    <a:pt x="175646" y="495563"/>
                  </a:lnTo>
                  <a:lnTo>
                    <a:pt x="205111" y="527284"/>
                  </a:lnTo>
                  <a:lnTo>
                    <a:pt x="241045" y="552958"/>
                  </a:lnTo>
                  <a:lnTo>
                    <a:pt x="291320" y="573440"/>
                  </a:lnTo>
                  <a:lnTo>
                    <a:pt x="344058" y="580040"/>
                  </a:lnTo>
                  <a:lnTo>
                    <a:pt x="396726" y="572781"/>
                  </a:lnTo>
                  <a:lnTo>
                    <a:pt x="446786" y="551688"/>
                  </a:lnTo>
                  <a:lnTo>
                    <a:pt x="154305" y="247014"/>
                  </a:lnTo>
                  <a:close/>
                </a:path>
              </a:pathLst>
            </a:custGeom>
            <a:noFill/>
            <a:ln w="15240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00" name="object 7"/>
          <p:cNvGrpSpPr/>
          <p:nvPr/>
        </p:nvGrpSpPr>
        <p:grpSpPr>
          <a:xfrm>
            <a:off x="2031480" y="1953720"/>
            <a:ext cx="8128800" cy="886680"/>
            <a:chOff x="2031480" y="1953720"/>
            <a:chExt cx="8128800" cy="886680"/>
          </a:xfrm>
        </p:grpSpPr>
        <p:sp>
          <p:nvSpPr>
            <p:cNvPr id="201" name="object 8"/>
            <p:cNvSpPr/>
            <p:nvPr/>
          </p:nvSpPr>
          <p:spPr>
            <a:xfrm>
              <a:off x="2031480" y="1953720"/>
              <a:ext cx="8128800" cy="886680"/>
            </a:xfrm>
            <a:custGeom>
              <a:avLst/>
              <a:gdLst>
                <a:gd name="textAreaLeft" fmla="*/ 0 w 8128800"/>
                <a:gd name="textAreaRight" fmla="*/ 8129160 w 8128800"/>
                <a:gd name="textAreaTop" fmla="*/ 0 h 886680"/>
                <a:gd name="textAreaBottom" fmla="*/ 887040 h 886680"/>
              </a:gdLst>
              <a:ahLst/>
              <a:cxnLst/>
              <a:rect l="textAreaLeft" t="textAreaTop" r="textAreaRight" b="textAreaBottom"/>
              <a:pathLst>
                <a:path w="8129270" h="887094">
                  <a:moveTo>
                    <a:pt x="8040369" y="0"/>
                  </a:moveTo>
                  <a:lnTo>
                    <a:pt x="88645" y="0"/>
                  </a:lnTo>
                  <a:lnTo>
                    <a:pt x="54167" y="6975"/>
                  </a:lnTo>
                  <a:lnTo>
                    <a:pt x="25987" y="25987"/>
                  </a:lnTo>
                  <a:lnTo>
                    <a:pt x="6975" y="54167"/>
                  </a:lnTo>
                  <a:lnTo>
                    <a:pt x="0" y="88646"/>
                  </a:lnTo>
                  <a:lnTo>
                    <a:pt x="0" y="798322"/>
                  </a:lnTo>
                  <a:lnTo>
                    <a:pt x="6975" y="832800"/>
                  </a:lnTo>
                  <a:lnTo>
                    <a:pt x="25987" y="860980"/>
                  </a:lnTo>
                  <a:lnTo>
                    <a:pt x="54167" y="879992"/>
                  </a:lnTo>
                  <a:lnTo>
                    <a:pt x="88645" y="886968"/>
                  </a:lnTo>
                  <a:lnTo>
                    <a:pt x="8040369" y="886968"/>
                  </a:lnTo>
                  <a:lnTo>
                    <a:pt x="8074848" y="879992"/>
                  </a:lnTo>
                  <a:lnTo>
                    <a:pt x="8103028" y="860980"/>
                  </a:lnTo>
                  <a:lnTo>
                    <a:pt x="8122040" y="832800"/>
                  </a:lnTo>
                  <a:lnTo>
                    <a:pt x="8129015" y="798322"/>
                  </a:lnTo>
                  <a:lnTo>
                    <a:pt x="8129015" y="88646"/>
                  </a:lnTo>
                  <a:lnTo>
                    <a:pt x="8122040" y="54167"/>
                  </a:lnTo>
                  <a:lnTo>
                    <a:pt x="8103028" y="25987"/>
                  </a:lnTo>
                  <a:lnTo>
                    <a:pt x="8074848" y="6975"/>
                  </a:lnTo>
                  <a:lnTo>
                    <a:pt x="8040369" y="0"/>
                  </a:lnTo>
                  <a:close/>
                </a:path>
              </a:pathLst>
            </a:custGeom>
            <a:solidFill>
              <a:srgbClr val="D9D9D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2" name="object 9"/>
            <p:cNvSpPr/>
            <p:nvPr/>
          </p:nvSpPr>
          <p:spPr>
            <a:xfrm>
              <a:off x="2031480" y="1953720"/>
              <a:ext cx="8128800" cy="886680"/>
            </a:xfrm>
            <a:custGeom>
              <a:avLst/>
              <a:gdLst>
                <a:gd name="textAreaLeft" fmla="*/ 0 w 8128800"/>
                <a:gd name="textAreaRight" fmla="*/ 8129160 w 8128800"/>
                <a:gd name="textAreaTop" fmla="*/ 0 h 886680"/>
                <a:gd name="textAreaBottom" fmla="*/ 887040 h 886680"/>
              </a:gdLst>
              <a:ahLst/>
              <a:cxnLst/>
              <a:rect l="textAreaLeft" t="textAreaTop" r="textAreaRight" b="textAreaBottom"/>
              <a:pathLst>
                <a:path w="8129270" h="887094">
                  <a:moveTo>
                    <a:pt x="0" y="88646"/>
                  </a:moveTo>
                  <a:lnTo>
                    <a:pt x="6975" y="54167"/>
                  </a:lnTo>
                  <a:lnTo>
                    <a:pt x="25987" y="25987"/>
                  </a:lnTo>
                  <a:lnTo>
                    <a:pt x="54167" y="6975"/>
                  </a:lnTo>
                  <a:lnTo>
                    <a:pt x="88645" y="0"/>
                  </a:lnTo>
                  <a:lnTo>
                    <a:pt x="8040369" y="0"/>
                  </a:lnTo>
                  <a:lnTo>
                    <a:pt x="8074848" y="6975"/>
                  </a:lnTo>
                  <a:lnTo>
                    <a:pt x="8103028" y="25987"/>
                  </a:lnTo>
                  <a:lnTo>
                    <a:pt x="8122040" y="54167"/>
                  </a:lnTo>
                  <a:lnTo>
                    <a:pt x="8129015" y="88646"/>
                  </a:lnTo>
                  <a:lnTo>
                    <a:pt x="8129015" y="798322"/>
                  </a:lnTo>
                  <a:lnTo>
                    <a:pt x="8122040" y="832800"/>
                  </a:lnTo>
                  <a:lnTo>
                    <a:pt x="8103028" y="860980"/>
                  </a:lnTo>
                  <a:lnTo>
                    <a:pt x="8074848" y="879992"/>
                  </a:lnTo>
                  <a:lnTo>
                    <a:pt x="8040369" y="886968"/>
                  </a:lnTo>
                  <a:lnTo>
                    <a:pt x="88645" y="886968"/>
                  </a:lnTo>
                  <a:lnTo>
                    <a:pt x="54167" y="879992"/>
                  </a:lnTo>
                  <a:lnTo>
                    <a:pt x="25987" y="860980"/>
                  </a:lnTo>
                  <a:lnTo>
                    <a:pt x="6975" y="832800"/>
                  </a:lnTo>
                  <a:lnTo>
                    <a:pt x="0" y="798322"/>
                  </a:lnTo>
                  <a:lnTo>
                    <a:pt x="0" y="88646"/>
                  </a:lnTo>
                  <a:close/>
                </a:path>
              </a:pathLst>
            </a:custGeom>
            <a:noFill/>
            <a:ln w="15239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3" name="object 10"/>
            <p:cNvSpPr/>
            <p:nvPr/>
          </p:nvSpPr>
          <p:spPr>
            <a:xfrm>
              <a:off x="2577240" y="2042280"/>
              <a:ext cx="711360" cy="708480"/>
            </a:xfrm>
            <a:custGeom>
              <a:avLst/>
              <a:gdLst>
                <a:gd name="textAreaLeft" fmla="*/ 0 w 711360"/>
                <a:gd name="textAreaRight" fmla="*/ 711720 w 711360"/>
                <a:gd name="textAreaTop" fmla="*/ 0 h 708480"/>
                <a:gd name="textAreaBottom" fmla="*/ 708840 h 708480"/>
              </a:gdLst>
              <a:ahLst/>
              <a:cxnLst/>
              <a:rect l="textAreaLeft" t="textAreaTop" r="textAreaRight" b="textAreaBottom"/>
              <a:pathLst>
                <a:path w="711835" h="708660">
                  <a:moveTo>
                    <a:pt x="355854" y="0"/>
                  </a:moveTo>
                  <a:lnTo>
                    <a:pt x="307553" y="3234"/>
                  </a:lnTo>
                  <a:lnTo>
                    <a:pt x="261231" y="12655"/>
                  </a:lnTo>
                  <a:lnTo>
                    <a:pt x="217312" y="27842"/>
                  </a:lnTo>
                  <a:lnTo>
                    <a:pt x="176219" y="48372"/>
                  </a:lnTo>
                  <a:lnTo>
                    <a:pt x="138375" y="73824"/>
                  </a:lnTo>
                  <a:lnTo>
                    <a:pt x="104203" y="103774"/>
                  </a:lnTo>
                  <a:lnTo>
                    <a:pt x="74127" y="137802"/>
                  </a:lnTo>
                  <a:lnTo>
                    <a:pt x="48570" y="175485"/>
                  </a:lnTo>
                  <a:lnTo>
                    <a:pt x="27955" y="216402"/>
                  </a:lnTo>
                  <a:lnTo>
                    <a:pt x="12707" y="260129"/>
                  </a:lnTo>
                  <a:lnTo>
                    <a:pt x="3247" y="306246"/>
                  </a:lnTo>
                  <a:lnTo>
                    <a:pt x="0" y="354329"/>
                  </a:lnTo>
                  <a:lnTo>
                    <a:pt x="3247" y="402413"/>
                  </a:lnTo>
                  <a:lnTo>
                    <a:pt x="12707" y="448530"/>
                  </a:lnTo>
                  <a:lnTo>
                    <a:pt x="27955" y="492257"/>
                  </a:lnTo>
                  <a:lnTo>
                    <a:pt x="48570" y="533174"/>
                  </a:lnTo>
                  <a:lnTo>
                    <a:pt x="74127" y="570857"/>
                  </a:lnTo>
                  <a:lnTo>
                    <a:pt x="104203" y="604885"/>
                  </a:lnTo>
                  <a:lnTo>
                    <a:pt x="138375" y="634835"/>
                  </a:lnTo>
                  <a:lnTo>
                    <a:pt x="176219" y="660287"/>
                  </a:lnTo>
                  <a:lnTo>
                    <a:pt x="217312" y="680817"/>
                  </a:lnTo>
                  <a:lnTo>
                    <a:pt x="261231" y="696004"/>
                  </a:lnTo>
                  <a:lnTo>
                    <a:pt x="307553" y="705425"/>
                  </a:lnTo>
                  <a:lnTo>
                    <a:pt x="355854" y="708660"/>
                  </a:lnTo>
                  <a:lnTo>
                    <a:pt x="404127" y="705425"/>
                  </a:lnTo>
                  <a:lnTo>
                    <a:pt x="450431" y="696004"/>
                  </a:lnTo>
                  <a:lnTo>
                    <a:pt x="494341" y="680817"/>
                  </a:lnTo>
                  <a:lnTo>
                    <a:pt x="535432" y="660287"/>
                  </a:lnTo>
                  <a:lnTo>
                    <a:pt x="573278" y="634835"/>
                  </a:lnTo>
                  <a:lnTo>
                    <a:pt x="607456" y="604885"/>
                  </a:lnTo>
                  <a:lnTo>
                    <a:pt x="634107" y="574742"/>
                  </a:lnTo>
                  <a:lnTo>
                    <a:pt x="334037" y="574742"/>
                  </a:lnTo>
                  <a:lnTo>
                    <a:pt x="291354" y="566269"/>
                  </a:lnTo>
                  <a:lnTo>
                    <a:pt x="291089" y="566269"/>
                  </a:lnTo>
                  <a:lnTo>
                    <a:pt x="250115" y="549275"/>
                  </a:lnTo>
                  <a:lnTo>
                    <a:pt x="212430" y="523965"/>
                  </a:lnTo>
                  <a:lnTo>
                    <a:pt x="181784" y="492845"/>
                  </a:lnTo>
                  <a:lnTo>
                    <a:pt x="158235" y="456995"/>
                  </a:lnTo>
                  <a:lnTo>
                    <a:pt x="142144" y="417623"/>
                  </a:lnTo>
                  <a:lnTo>
                    <a:pt x="133876" y="375935"/>
                  </a:lnTo>
                  <a:lnTo>
                    <a:pt x="133876" y="332724"/>
                  </a:lnTo>
                  <a:lnTo>
                    <a:pt x="142142" y="291036"/>
                  </a:lnTo>
                  <a:lnTo>
                    <a:pt x="142260" y="290440"/>
                  </a:lnTo>
                  <a:lnTo>
                    <a:pt x="159639" y="249047"/>
                  </a:lnTo>
                  <a:lnTo>
                    <a:pt x="340218" y="249047"/>
                  </a:lnTo>
                  <a:lnTo>
                    <a:pt x="250190" y="159512"/>
                  </a:lnTo>
                  <a:lnTo>
                    <a:pt x="249755" y="159512"/>
                  </a:lnTo>
                  <a:lnTo>
                    <a:pt x="290918" y="142490"/>
                  </a:lnTo>
                  <a:lnTo>
                    <a:pt x="290651" y="142490"/>
                  </a:lnTo>
                  <a:lnTo>
                    <a:pt x="334002" y="133955"/>
                  </a:lnTo>
                  <a:lnTo>
                    <a:pt x="634140" y="133955"/>
                  </a:lnTo>
                  <a:lnTo>
                    <a:pt x="607456" y="103774"/>
                  </a:lnTo>
                  <a:lnTo>
                    <a:pt x="573278" y="73824"/>
                  </a:lnTo>
                  <a:lnTo>
                    <a:pt x="535432" y="48372"/>
                  </a:lnTo>
                  <a:lnTo>
                    <a:pt x="494341" y="27842"/>
                  </a:lnTo>
                  <a:lnTo>
                    <a:pt x="450431" y="12655"/>
                  </a:lnTo>
                  <a:lnTo>
                    <a:pt x="404127" y="3234"/>
                  </a:lnTo>
                  <a:lnTo>
                    <a:pt x="355854" y="0"/>
                  </a:lnTo>
                  <a:close/>
                </a:path>
                <a:path w="711835" h="708660">
                  <a:moveTo>
                    <a:pt x="340218" y="249047"/>
                  </a:moveTo>
                  <a:lnTo>
                    <a:pt x="159639" y="249047"/>
                  </a:lnTo>
                  <a:lnTo>
                    <a:pt x="461645" y="549275"/>
                  </a:lnTo>
                  <a:lnTo>
                    <a:pt x="420545" y="566269"/>
                  </a:lnTo>
                  <a:lnTo>
                    <a:pt x="377514" y="574742"/>
                  </a:lnTo>
                  <a:lnTo>
                    <a:pt x="634107" y="574742"/>
                  </a:lnTo>
                  <a:lnTo>
                    <a:pt x="637541" y="570857"/>
                  </a:lnTo>
                  <a:lnTo>
                    <a:pt x="663109" y="533174"/>
                  </a:lnTo>
                  <a:lnTo>
                    <a:pt x="683734" y="492257"/>
                  </a:lnTo>
                  <a:lnTo>
                    <a:pt x="695125" y="459613"/>
                  </a:lnTo>
                  <a:lnTo>
                    <a:pt x="551942" y="459613"/>
                  </a:lnTo>
                  <a:lnTo>
                    <a:pt x="340218" y="249047"/>
                  </a:lnTo>
                  <a:close/>
                </a:path>
                <a:path w="711835" h="708660">
                  <a:moveTo>
                    <a:pt x="634140" y="133955"/>
                  </a:moveTo>
                  <a:lnTo>
                    <a:pt x="377859" y="133955"/>
                  </a:lnTo>
                  <a:lnTo>
                    <a:pt x="420860" y="142490"/>
                  </a:lnTo>
                  <a:lnTo>
                    <a:pt x="461899" y="159512"/>
                  </a:lnTo>
                  <a:lnTo>
                    <a:pt x="499277" y="184694"/>
                  </a:lnTo>
                  <a:lnTo>
                    <a:pt x="529921" y="215814"/>
                  </a:lnTo>
                  <a:lnTo>
                    <a:pt x="553466" y="251664"/>
                  </a:lnTo>
                  <a:lnTo>
                    <a:pt x="569547" y="291036"/>
                  </a:lnTo>
                  <a:lnTo>
                    <a:pt x="577800" y="332724"/>
                  </a:lnTo>
                  <a:lnTo>
                    <a:pt x="577777" y="375935"/>
                  </a:lnTo>
                  <a:lnTo>
                    <a:pt x="569480" y="417623"/>
                  </a:lnTo>
                  <a:lnTo>
                    <a:pt x="569362" y="418219"/>
                  </a:lnTo>
                  <a:lnTo>
                    <a:pt x="551942" y="459613"/>
                  </a:lnTo>
                  <a:lnTo>
                    <a:pt x="695125" y="459613"/>
                  </a:lnTo>
                  <a:lnTo>
                    <a:pt x="698992" y="448530"/>
                  </a:lnTo>
                  <a:lnTo>
                    <a:pt x="708458" y="402413"/>
                  </a:lnTo>
                  <a:lnTo>
                    <a:pt x="711707" y="354329"/>
                  </a:lnTo>
                  <a:lnTo>
                    <a:pt x="708458" y="306246"/>
                  </a:lnTo>
                  <a:lnTo>
                    <a:pt x="698992" y="260129"/>
                  </a:lnTo>
                  <a:lnTo>
                    <a:pt x="683734" y="216402"/>
                  </a:lnTo>
                  <a:lnTo>
                    <a:pt x="663109" y="175485"/>
                  </a:lnTo>
                  <a:lnTo>
                    <a:pt x="637541" y="137802"/>
                  </a:lnTo>
                  <a:lnTo>
                    <a:pt x="634140" y="133955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4" name="object 11"/>
            <p:cNvSpPr/>
            <p:nvPr/>
          </p:nvSpPr>
          <p:spPr>
            <a:xfrm>
              <a:off x="2577240" y="2042280"/>
              <a:ext cx="711360" cy="708480"/>
            </a:xfrm>
            <a:custGeom>
              <a:avLst/>
              <a:gdLst>
                <a:gd name="textAreaLeft" fmla="*/ 0 w 711360"/>
                <a:gd name="textAreaRight" fmla="*/ 711720 w 711360"/>
                <a:gd name="textAreaTop" fmla="*/ 0 h 708480"/>
                <a:gd name="textAreaBottom" fmla="*/ 708840 h 708480"/>
              </a:gdLst>
              <a:ahLst/>
              <a:cxnLst/>
              <a:rect l="textAreaLeft" t="textAreaTop" r="textAreaRight" b="textAreaBottom"/>
              <a:pathLst>
                <a:path w="711835" h="708660">
                  <a:moveTo>
                    <a:pt x="0" y="354329"/>
                  </a:moveTo>
                  <a:lnTo>
                    <a:pt x="3247" y="306246"/>
                  </a:lnTo>
                  <a:lnTo>
                    <a:pt x="12707" y="260129"/>
                  </a:lnTo>
                  <a:lnTo>
                    <a:pt x="27955" y="216402"/>
                  </a:lnTo>
                  <a:lnTo>
                    <a:pt x="48570" y="175485"/>
                  </a:lnTo>
                  <a:lnTo>
                    <a:pt x="74127" y="137802"/>
                  </a:lnTo>
                  <a:lnTo>
                    <a:pt x="104203" y="103774"/>
                  </a:lnTo>
                  <a:lnTo>
                    <a:pt x="138375" y="73824"/>
                  </a:lnTo>
                  <a:lnTo>
                    <a:pt x="176219" y="48372"/>
                  </a:lnTo>
                  <a:lnTo>
                    <a:pt x="217312" y="27842"/>
                  </a:lnTo>
                  <a:lnTo>
                    <a:pt x="261231" y="12655"/>
                  </a:lnTo>
                  <a:lnTo>
                    <a:pt x="307553" y="3234"/>
                  </a:lnTo>
                  <a:lnTo>
                    <a:pt x="355854" y="0"/>
                  </a:lnTo>
                  <a:lnTo>
                    <a:pt x="404127" y="3234"/>
                  </a:lnTo>
                  <a:lnTo>
                    <a:pt x="450431" y="12655"/>
                  </a:lnTo>
                  <a:lnTo>
                    <a:pt x="494341" y="27842"/>
                  </a:lnTo>
                  <a:lnTo>
                    <a:pt x="535432" y="48372"/>
                  </a:lnTo>
                  <a:lnTo>
                    <a:pt x="573278" y="73824"/>
                  </a:lnTo>
                  <a:lnTo>
                    <a:pt x="607456" y="103774"/>
                  </a:lnTo>
                  <a:lnTo>
                    <a:pt x="637541" y="137802"/>
                  </a:lnTo>
                  <a:lnTo>
                    <a:pt x="663109" y="175485"/>
                  </a:lnTo>
                  <a:lnTo>
                    <a:pt x="683734" y="216402"/>
                  </a:lnTo>
                  <a:lnTo>
                    <a:pt x="698992" y="260129"/>
                  </a:lnTo>
                  <a:lnTo>
                    <a:pt x="708458" y="306246"/>
                  </a:lnTo>
                  <a:lnTo>
                    <a:pt x="711707" y="354329"/>
                  </a:lnTo>
                  <a:lnTo>
                    <a:pt x="708458" y="402413"/>
                  </a:lnTo>
                  <a:lnTo>
                    <a:pt x="698992" y="448530"/>
                  </a:lnTo>
                  <a:lnTo>
                    <a:pt x="683734" y="492257"/>
                  </a:lnTo>
                  <a:lnTo>
                    <a:pt x="663109" y="533174"/>
                  </a:lnTo>
                  <a:lnTo>
                    <a:pt x="637541" y="570857"/>
                  </a:lnTo>
                  <a:lnTo>
                    <a:pt x="607456" y="604885"/>
                  </a:lnTo>
                  <a:lnTo>
                    <a:pt x="573278" y="634835"/>
                  </a:lnTo>
                  <a:lnTo>
                    <a:pt x="535432" y="660287"/>
                  </a:lnTo>
                  <a:lnTo>
                    <a:pt x="494341" y="680817"/>
                  </a:lnTo>
                  <a:lnTo>
                    <a:pt x="450431" y="696004"/>
                  </a:lnTo>
                  <a:lnTo>
                    <a:pt x="404127" y="705425"/>
                  </a:lnTo>
                  <a:lnTo>
                    <a:pt x="355854" y="708660"/>
                  </a:lnTo>
                  <a:lnTo>
                    <a:pt x="307553" y="705425"/>
                  </a:lnTo>
                  <a:lnTo>
                    <a:pt x="261231" y="696004"/>
                  </a:lnTo>
                  <a:lnTo>
                    <a:pt x="217312" y="680817"/>
                  </a:lnTo>
                  <a:lnTo>
                    <a:pt x="176219" y="660287"/>
                  </a:lnTo>
                  <a:lnTo>
                    <a:pt x="138375" y="634835"/>
                  </a:lnTo>
                  <a:lnTo>
                    <a:pt x="104203" y="604885"/>
                  </a:lnTo>
                  <a:lnTo>
                    <a:pt x="74127" y="570857"/>
                  </a:lnTo>
                  <a:lnTo>
                    <a:pt x="48570" y="533174"/>
                  </a:lnTo>
                  <a:lnTo>
                    <a:pt x="27955" y="492257"/>
                  </a:lnTo>
                  <a:lnTo>
                    <a:pt x="12707" y="448530"/>
                  </a:lnTo>
                  <a:lnTo>
                    <a:pt x="3247" y="402413"/>
                  </a:lnTo>
                  <a:lnTo>
                    <a:pt x="0" y="354329"/>
                  </a:lnTo>
                  <a:close/>
                </a:path>
                <a:path w="711835" h="708660">
                  <a:moveTo>
                    <a:pt x="551942" y="459613"/>
                  </a:moveTo>
                  <a:lnTo>
                    <a:pt x="569362" y="418219"/>
                  </a:lnTo>
                  <a:lnTo>
                    <a:pt x="577859" y="375521"/>
                  </a:lnTo>
                  <a:lnTo>
                    <a:pt x="577800" y="332724"/>
                  </a:lnTo>
                  <a:lnTo>
                    <a:pt x="569547" y="291036"/>
                  </a:lnTo>
                  <a:lnTo>
                    <a:pt x="553466" y="251664"/>
                  </a:lnTo>
                  <a:lnTo>
                    <a:pt x="529921" y="215814"/>
                  </a:lnTo>
                  <a:lnTo>
                    <a:pt x="499277" y="184694"/>
                  </a:lnTo>
                  <a:lnTo>
                    <a:pt x="461899" y="159512"/>
                  </a:lnTo>
                  <a:lnTo>
                    <a:pt x="420860" y="142490"/>
                  </a:lnTo>
                  <a:lnTo>
                    <a:pt x="377859" y="133955"/>
                  </a:lnTo>
                  <a:lnTo>
                    <a:pt x="334193" y="133917"/>
                  </a:lnTo>
                  <a:lnTo>
                    <a:pt x="291162" y="142390"/>
                  </a:lnTo>
                  <a:lnTo>
                    <a:pt x="250063" y="159385"/>
                  </a:lnTo>
                  <a:lnTo>
                    <a:pt x="551942" y="459613"/>
                  </a:lnTo>
                  <a:close/>
                </a:path>
                <a:path w="711835" h="708660">
                  <a:moveTo>
                    <a:pt x="159639" y="249047"/>
                  </a:moveTo>
                  <a:lnTo>
                    <a:pt x="142260" y="290440"/>
                  </a:lnTo>
                  <a:lnTo>
                    <a:pt x="133794" y="333138"/>
                  </a:lnTo>
                  <a:lnTo>
                    <a:pt x="133876" y="375935"/>
                  </a:lnTo>
                  <a:lnTo>
                    <a:pt x="142144" y="417623"/>
                  </a:lnTo>
                  <a:lnTo>
                    <a:pt x="158235" y="456995"/>
                  </a:lnTo>
                  <a:lnTo>
                    <a:pt x="181784" y="492845"/>
                  </a:lnTo>
                  <a:lnTo>
                    <a:pt x="212430" y="523965"/>
                  </a:lnTo>
                  <a:lnTo>
                    <a:pt x="249809" y="549148"/>
                  </a:lnTo>
                  <a:lnTo>
                    <a:pt x="290847" y="566169"/>
                  </a:lnTo>
                  <a:lnTo>
                    <a:pt x="333848" y="574704"/>
                  </a:lnTo>
                  <a:lnTo>
                    <a:pt x="377514" y="574742"/>
                  </a:lnTo>
                  <a:lnTo>
                    <a:pt x="420545" y="566269"/>
                  </a:lnTo>
                  <a:lnTo>
                    <a:pt x="461645" y="549275"/>
                  </a:lnTo>
                  <a:lnTo>
                    <a:pt x="159639" y="249047"/>
                  </a:lnTo>
                  <a:close/>
                </a:path>
              </a:pathLst>
            </a:custGeom>
            <a:noFill/>
            <a:ln w="15240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05" name="object 12"/>
          <p:cNvGrpSpPr/>
          <p:nvPr/>
        </p:nvGrpSpPr>
        <p:grpSpPr>
          <a:xfrm>
            <a:off x="2031480" y="2928960"/>
            <a:ext cx="8128800" cy="886680"/>
            <a:chOff x="2031480" y="2928960"/>
            <a:chExt cx="8128800" cy="886680"/>
          </a:xfrm>
        </p:grpSpPr>
        <p:sp>
          <p:nvSpPr>
            <p:cNvPr id="206" name="object 13"/>
            <p:cNvSpPr/>
            <p:nvPr/>
          </p:nvSpPr>
          <p:spPr>
            <a:xfrm>
              <a:off x="2031480" y="2928960"/>
              <a:ext cx="8128800" cy="886680"/>
            </a:xfrm>
            <a:custGeom>
              <a:avLst/>
              <a:gdLst>
                <a:gd name="textAreaLeft" fmla="*/ 0 w 8128800"/>
                <a:gd name="textAreaRight" fmla="*/ 8129160 w 8128800"/>
                <a:gd name="textAreaTop" fmla="*/ 0 h 886680"/>
                <a:gd name="textAreaBottom" fmla="*/ 887040 h 886680"/>
              </a:gdLst>
              <a:ahLst/>
              <a:cxnLst/>
              <a:rect l="textAreaLeft" t="textAreaTop" r="textAreaRight" b="textAreaBottom"/>
              <a:pathLst>
                <a:path w="8129270" h="887095">
                  <a:moveTo>
                    <a:pt x="8040369" y="0"/>
                  </a:moveTo>
                  <a:lnTo>
                    <a:pt x="88645" y="0"/>
                  </a:lnTo>
                  <a:lnTo>
                    <a:pt x="54167" y="6975"/>
                  </a:lnTo>
                  <a:lnTo>
                    <a:pt x="25987" y="25987"/>
                  </a:lnTo>
                  <a:lnTo>
                    <a:pt x="6975" y="54167"/>
                  </a:lnTo>
                  <a:lnTo>
                    <a:pt x="0" y="88646"/>
                  </a:lnTo>
                  <a:lnTo>
                    <a:pt x="0" y="798322"/>
                  </a:lnTo>
                  <a:lnTo>
                    <a:pt x="6975" y="832800"/>
                  </a:lnTo>
                  <a:lnTo>
                    <a:pt x="25987" y="860980"/>
                  </a:lnTo>
                  <a:lnTo>
                    <a:pt x="54167" y="879992"/>
                  </a:lnTo>
                  <a:lnTo>
                    <a:pt x="88645" y="886968"/>
                  </a:lnTo>
                  <a:lnTo>
                    <a:pt x="8040369" y="886968"/>
                  </a:lnTo>
                  <a:lnTo>
                    <a:pt x="8074848" y="879992"/>
                  </a:lnTo>
                  <a:lnTo>
                    <a:pt x="8103028" y="860980"/>
                  </a:lnTo>
                  <a:lnTo>
                    <a:pt x="8122040" y="832800"/>
                  </a:lnTo>
                  <a:lnTo>
                    <a:pt x="8129015" y="798322"/>
                  </a:lnTo>
                  <a:lnTo>
                    <a:pt x="8129015" y="88646"/>
                  </a:lnTo>
                  <a:lnTo>
                    <a:pt x="8122040" y="54167"/>
                  </a:lnTo>
                  <a:lnTo>
                    <a:pt x="8103028" y="25987"/>
                  </a:lnTo>
                  <a:lnTo>
                    <a:pt x="8074848" y="6975"/>
                  </a:lnTo>
                  <a:lnTo>
                    <a:pt x="8040369" y="0"/>
                  </a:lnTo>
                  <a:close/>
                </a:path>
              </a:pathLst>
            </a:custGeom>
            <a:solidFill>
              <a:srgbClr val="D9D9D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7" name="object 14"/>
            <p:cNvSpPr/>
            <p:nvPr/>
          </p:nvSpPr>
          <p:spPr>
            <a:xfrm>
              <a:off x="2031480" y="2928960"/>
              <a:ext cx="8128800" cy="886680"/>
            </a:xfrm>
            <a:custGeom>
              <a:avLst/>
              <a:gdLst>
                <a:gd name="textAreaLeft" fmla="*/ 0 w 8128800"/>
                <a:gd name="textAreaRight" fmla="*/ 8129160 w 8128800"/>
                <a:gd name="textAreaTop" fmla="*/ 0 h 886680"/>
                <a:gd name="textAreaBottom" fmla="*/ 887040 h 886680"/>
              </a:gdLst>
              <a:ahLst/>
              <a:cxnLst/>
              <a:rect l="textAreaLeft" t="textAreaTop" r="textAreaRight" b="textAreaBottom"/>
              <a:pathLst>
                <a:path w="8129270" h="887095">
                  <a:moveTo>
                    <a:pt x="0" y="88646"/>
                  </a:moveTo>
                  <a:lnTo>
                    <a:pt x="6975" y="54167"/>
                  </a:lnTo>
                  <a:lnTo>
                    <a:pt x="25987" y="25987"/>
                  </a:lnTo>
                  <a:lnTo>
                    <a:pt x="54167" y="6975"/>
                  </a:lnTo>
                  <a:lnTo>
                    <a:pt x="88645" y="0"/>
                  </a:lnTo>
                  <a:lnTo>
                    <a:pt x="8040369" y="0"/>
                  </a:lnTo>
                  <a:lnTo>
                    <a:pt x="8074848" y="6975"/>
                  </a:lnTo>
                  <a:lnTo>
                    <a:pt x="8103028" y="25987"/>
                  </a:lnTo>
                  <a:lnTo>
                    <a:pt x="8122040" y="54167"/>
                  </a:lnTo>
                  <a:lnTo>
                    <a:pt x="8129015" y="88646"/>
                  </a:lnTo>
                  <a:lnTo>
                    <a:pt x="8129015" y="798322"/>
                  </a:lnTo>
                  <a:lnTo>
                    <a:pt x="8122040" y="832800"/>
                  </a:lnTo>
                  <a:lnTo>
                    <a:pt x="8103028" y="860980"/>
                  </a:lnTo>
                  <a:lnTo>
                    <a:pt x="8074848" y="879992"/>
                  </a:lnTo>
                  <a:lnTo>
                    <a:pt x="8040369" y="886968"/>
                  </a:lnTo>
                  <a:lnTo>
                    <a:pt x="88645" y="886968"/>
                  </a:lnTo>
                  <a:lnTo>
                    <a:pt x="54167" y="879992"/>
                  </a:lnTo>
                  <a:lnTo>
                    <a:pt x="25987" y="860980"/>
                  </a:lnTo>
                  <a:lnTo>
                    <a:pt x="6975" y="832800"/>
                  </a:lnTo>
                  <a:lnTo>
                    <a:pt x="0" y="798322"/>
                  </a:lnTo>
                  <a:lnTo>
                    <a:pt x="0" y="88646"/>
                  </a:lnTo>
                  <a:close/>
                </a:path>
              </a:pathLst>
            </a:custGeom>
            <a:noFill/>
            <a:ln w="15239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8" name="object 15"/>
            <p:cNvSpPr/>
            <p:nvPr/>
          </p:nvSpPr>
          <p:spPr>
            <a:xfrm>
              <a:off x="2590920" y="3017520"/>
              <a:ext cx="685440" cy="710280"/>
            </a:xfrm>
            <a:custGeom>
              <a:avLst/>
              <a:gdLst>
                <a:gd name="textAreaLeft" fmla="*/ 0 w 685440"/>
                <a:gd name="textAreaRight" fmla="*/ 685800 w 68544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685800" h="710564">
                  <a:moveTo>
                    <a:pt x="342900" y="0"/>
                  </a:moveTo>
                  <a:lnTo>
                    <a:pt x="296375" y="3242"/>
                  </a:lnTo>
                  <a:lnTo>
                    <a:pt x="251751" y="12685"/>
                  </a:lnTo>
                  <a:lnTo>
                    <a:pt x="209436" y="27908"/>
                  </a:lnTo>
                  <a:lnTo>
                    <a:pt x="169841" y="48485"/>
                  </a:lnTo>
                  <a:lnTo>
                    <a:pt x="133373" y="73995"/>
                  </a:lnTo>
                  <a:lnTo>
                    <a:pt x="100441" y="104013"/>
                  </a:lnTo>
                  <a:lnTo>
                    <a:pt x="71454" y="138116"/>
                  </a:lnTo>
                  <a:lnTo>
                    <a:pt x="46820" y="175880"/>
                  </a:lnTo>
                  <a:lnTo>
                    <a:pt x="26949" y="216884"/>
                  </a:lnTo>
                  <a:lnTo>
                    <a:pt x="12250" y="260702"/>
                  </a:lnTo>
                  <a:lnTo>
                    <a:pt x="3130" y="306913"/>
                  </a:lnTo>
                  <a:lnTo>
                    <a:pt x="0" y="355091"/>
                  </a:lnTo>
                  <a:lnTo>
                    <a:pt x="3130" y="403270"/>
                  </a:lnTo>
                  <a:lnTo>
                    <a:pt x="12250" y="449481"/>
                  </a:lnTo>
                  <a:lnTo>
                    <a:pt x="26949" y="493299"/>
                  </a:lnTo>
                  <a:lnTo>
                    <a:pt x="46820" y="534303"/>
                  </a:lnTo>
                  <a:lnTo>
                    <a:pt x="71454" y="572067"/>
                  </a:lnTo>
                  <a:lnTo>
                    <a:pt x="100441" y="606170"/>
                  </a:lnTo>
                  <a:lnTo>
                    <a:pt x="133373" y="636188"/>
                  </a:lnTo>
                  <a:lnTo>
                    <a:pt x="169841" y="661698"/>
                  </a:lnTo>
                  <a:lnTo>
                    <a:pt x="209436" y="682275"/>
                  </a:lnTo>
                  <a:lnTo>
                    <a:pt x="251751" y="697498"/>
                  </a:lnTo>
                  <a:lnTo>
                    <a:pt x="296375" y="706941"/>
                  </a:lnTo>
                  <a:lnTo>
                    <a:pt x="342900" y="710183"/>
                  </a:lnTo>
                  <a:lnTo>
                    <a:pt x="389424" y="706941"/>
                  </a:lnTo>
                  <a:lnTo>
                    <a:pt x="434048" y="697498"/>
                  </a:lnTo>
                  <a:lnTo>
                    <a:pt x="476363" y="682275"/>
                  </a:lnTo>
                  <a:lnTo>
                    <a:pt x="515958" y="661698"/>
                  </a:lnTo>
                  <a:lnTo>
                    <a:pt x="552426" y="636188"/>
                  </a:lnTo>
                  <a:lnTo>
                    <a:pt x="585358" y="606170"/>
                  </a:lnTo>
                  <a:lnTo>
                    <a:pt x="606219" y="581628"/>
                  </a:lnTo>
                  <a:lnTo>
                    <a:pt x="344138" y="581628"/>
                  </a:lnTo>
                  <a:lnTo>
                    <a:pt x="291341" y="574980"/>
                  </a:lnTo>
                  <a:lnTo>
                    <a:pt x="241045" y="554354"/>
                  </a:lnTo>
                  <a:lnTo>
                    <a:pt x="205111" y="528616"/>
                  </a:lnTo>
                  <a:lnTo>
                    <a:pt x="175646" y="496802"/>
                  </a:lnTo>
                  <a:lnTo>
                    <a:pt x="153001" y="460144"/>
                  </a:lnTo>
                  <a:lnTo>
                    <a:pt x="137525" y="419877"/>
                  </a:lnTo>
                  <a:lnTo>
                    <a:pt x="129567" y="377235"/>
                  </a:lnTo>
                  <a:lnTo>
                    <a:pt x="129572" y="332948"/>
                  </a:lnTo>
                  <a:lnTo>
                    <a:pt x="137506" y="290306"/>
                  </a:lnTo>
                  <a:lnTo>
                    <a:pt x="137607" y="289761"/>
                  </a:lnTo>
                  <a:lnTo>
                    <a:pt x="154305" y="247395"/>
                  </a:lnTo>
                  <a:lnTo>
                    <a:pt x="325230" y="247395"/>
                  </a:lnTo>
                  <a:lnTo>
                    <a:pt x="238760" y="157099"/>
                  </a:lnTo>
                  <a:lnTo>
                    <a:pt x="288913" y="135862"/>
                  </a:lnTo>
                  <a:lnTo>
                    <a:pt x="341661" y="128555"/>
                  </a:lnTo>
                  <a:lnTo>
                    <a:pt x="606219" y="128555"/>
                  </a:lnTo>
                  <a:lnTo>
                    <a:pt x="585358" y="104013"/>
                  </a:lnTo>
                  <a:lnTo>
                    <a:pt x="552426" y="73995"/>
                  </a:lnTo>
                  <a:lnTo>
                    <a:pt x="515958" y="48485"/>
                  </a:lnTo>
                  <a:lnTo>
                    <a:pt x="476363" y="27908"/>
                  </a:lnTo>
                  <a:lnTo>
                    <a:pt x="434048" y="12685"/>
                  </a:lnTo>
                  <a:lnTo>
                    <a:pt x="389424" y="3242"/>
                  </a:lnTo>
                  <a:lnTo>
                    <a:pt x="342900" y="0"/>
                  </a:lnTo>
                  <a:close/>
                </a:path>
                <a:path w="685800" h="710564">
                  <a:moveTo>
                    <a:pt x="325230" y="247395"/>
                  </a:moveTo>
                  <a:lnTo>
                    <a:pt x="154305" y="247395"/>
                  </a:lnTo>
                  <a:lnTo>
                    <a:pt x="447039" y="553084"/>
                  </a:lnTo>
                  <a:lnTo>
                    <a:pt x="396886" y="574321"/>
                  </a:lnTo>
                  <a:lnTo>
                    <a:pt x="344138" y="581628"/>
                  </a:lnTo>
                  <a:lnTo>
                    <a:pt x="606219" y="581628"/>
                  </a:lnTo>
                  <a:lnTo>
                    <a:pt x="614345" y="572067"/>
                  </a:lnTo>
                  <a:lnTo>
                    <a:pt x="638979" y="534303"/>
                  </a:lnTo>
                  <a:lnTo>
                    <a:pt x="658850" y="493299"/>
                  </a:lnTo>
                  <a:lnTo>
                    <a:pt x="669085" y="462788"/>
                  </a:lnTo>
                  <a:lnTo>
                    <a:pt x="531494" y="462788"/>
                  </a:lnTo>
                  <a:lnTo>
                    <a:pt x="325230" y="247395"/>
                  </a:lnTo>
                  <a:close/>
                </a:path>
                <a:path w="685800" h="710564">
                  <a:moveTo>
                    <a:pt x="606219" y="128555"/>
                  </a:moveTo>
                  <a:lnTo>
                    <a:pt x="341661" y="128555"/>
                  </a:lnTo>
                  <a:lnTo>
                    <a:pt x="394458" y="135203"/>
                  </a:lnTo>
                  <a:lnTo>
                    <a:pt x="444754" y="155828"/>
                  </a:lnTo>
                  <a:lnTo>
                    <a:pt x="480688" y="181567"/>
                  </a:lnTo>
                  <a:lnTo>
                    <a:pt x="510153" y="213381"/>
                  </a:lnTo>
                  <a:lnTo>
                    <a:pt x="532798" y="250039"/>
                  </a:lnTo>
                  <a:lnTo>
                    <a:pt x="548274" y="290306"/>
                  </a:lnTo>
                  <a:lnTo>
                    <a:pt x="556232" y="332948"/>
                  </a:lnTo>
                  <a:lnTo>
                    <a:pt x="556227" y="377235"/>
                  </a:lnTo>
                  <a:lnTo>
                    <a:pt x="548293" y="419877"/>
                  </a:lnTo>
                  <a:lnTo>
                    <a:pt x="548192" y="420422"/>
                  </a:lnTo>
                  <a:lnTo>
                    <a:pt x="531494" y="462788"/>
                  </a:lnTo>
                  <a:lnTo>
                    <a:pt x="669085" y="462788"/>
                  </a:lnTo>
                  <a:lnTo>
                    <a:pt x="673549" y="449481"/>
                  </a:lnTo>
                  <a:lnTo>
                    <a:pt x="682669" y="403270"/>
                  </a:lnTo>
                  <a:lnTo>
                    <a:pt x="685800" y="355091"/>
                  </a:lnTo>
                  <a:lnTo>
                    <a:pt x="682669" y="306913"/>
                  </a:lnTo>
                  <a:lnTo>
                    <a:pt x="673549" y="260702"/>
                  </a:lnTo>
                  <a:lnTo>
                    <a:pt x="658850" y="216884"/>
                  </a:lnTo>
                  <a:lnTo>
                    <a:pt x="638979" y="175880"/>
                  </a:lnTo>
                  <a:lnTo>
                    <a:pt x="614345" y="138116"/>
                  </a:lnTo>
                  <a:lnTo>
                    <a:pt x="606219" y="128555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9" name="object 16"/>
            <p:cNvSpPr/>
            <p:nvPr/>
          </p:nvSpPr>
          <p:spPr>
            <a:xfrm>
              <a:off x="2590920" y="3017520"/>
              <a:ext cx="685440" cy="710280"/>
            </a:xfrm>
            <a:custGeom>
              <a:avLst/>
              <a:gdLst>
                <a:gd name="textAreaLeft" fmla="*/ 0 w 685440"/>
                <a:gd name="textAreaRight" fmla="*/ 685800 w 68544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685800" h="710564">
                  <a:moveTo>
                    <a:pt x="0" y="355091"/>
                  </a:moveTo>
                  <a:lnTo>
                    <a:pt x="3130" y="306913"/>
                  </a:lnTo>
                  <a:lnTo>
                    <a:pt x="12250" y="260702"/>
                  </a:lnTo>
                  <a:lnTo>
                    <a:pt x="26949" y="216884"/>
                  </a:lnTo>
                  <a:lnTo>
                    <a:pt x="46820" y="175880"/>
                  </a:lnTo>
                  <a:lnTo>
                    <a:pt x="71454" y="138116"/>
                  </a:lnTo>
                  <a:lnTo>
                    <a:pt x="100441" y="104012"/>
                  </a:lnTo>
                  <a:lnTo>
                    <a:pt x="133373" y="73995"/>
                  </a:lnTo>
                  <a:lnTo>
                    <a:pt x="169841" y="48485"/>
                  </a:lnTo>
                  <a:lnTo>
                    <a:pt x="209436" y="27908"/>
                  </a:lnTo>
                  <a:lnTo>
                    <a:pt x="251751" y="12685"/>
                  </a:lnTo>
                  <a:lnTo>
                    <a:pt x="296375" y="3242"/>
                  </a:lnTo>
                  <a:lnTo>
                    <a:pt x="342900" y="0"/>
                  </a:lnTo>
                  <a:lnTo>
                    <a:pt x="389424" y="3242"/>
                  </a:lnTo>
                  <a:lnTo>
                    <a:pt x="434048" y="12685"/>
                  </a:lnTo>
                  <a:lnTo>
                    <a:pt x="476363" y="27908"/>
                  </a:lnTo>
                  <a:lnTo>
                    <a:pt x="515958" y="48485"/>
                  </a:lnTo>
                  <a:lnTo>
                    <a:pt x="552426" y="73995"/>
                  </a:lnTo>
                  <a:lnTo>
                    <a:pt x="585358" y="104013"/>
                  </a:lnTo>
                  <a:lnTo>
                    <a:pt x="614345" y="138116"/>
                  </a:lnTo>
                  <a:lnTo>
                    <a:pt x="638979" y="175880"/>
                  </a:lnTo>
                  <a:lnTo>
                    <a:pt x="658850" y="216884"/>
                  </a:lnTo>
                  <a:lnTo>
                    <a:pt x="673549" y="260702"/>
                  </a:lnTo>
                  <a:lnTo>
                    <a:pt x="682669" y="306913"/>
                  </a:lnTo>
                  <a:lnTo>
                    <a:pt x="685800" y="355091"/>
                  </a:lnTo>
                  <a:lnTo>
                    <a:pt x="682669" y="403270"/>
                  </a:lnTo>
                  <a:lnTo>
                    <a:pt x="673549" y="449481"/>
                  </a:lnTo>
                  <a:lnTo>
                    <a:pt x="658850" y="493299"/>
                  </a:lnTo>
                  <a:lnTo>
                    <a:pt x="638979" y="534303"/>
                  </a:lnTo>
                  <a:lnTo>
                    <a:pt x="614345" y="572067"/>
                  </a:lnTo>
                  <a:lnTo>
                    <a:pt x="585358" y="606170"/>
                  </a:lnTo>
                  <a:lnTo>
                    <a:pt x="552426" y="636188"/>
                  </a:lnTo>
                  <a:lnTo>
                    <a:pt x="515958" y="661698"/>
                  </a:lnTo>
                  <a:lnTo>
                    <a:pt x="476363" y="682275"/>
                  </a:lnTo>
                  <a:lnTo>
                    <a:pt x="434048" y="697498"/>
                  </a:lnTo>
                  <a:lnTo>
                    <a:pt x="389424" y="706941"/>
                  </a:lnTo>
                  <a:lnTo>
                    <a:pt x="342900" y="710183"/>
                  </a:lnTo>
                  <a:lnTo>
                    <a:pt x="296375" y="706941"/>
                  </a:lnTo>
                  <a:lnTo>
                    <a:pt x="251751" y="697498"/>
                  </a:lnTo>
                  <a:lnTo>
                    <a:pt x="209436" y="682275"/>
                  </a:lnTo>
                  <a:lnTo>
                    <a:pt x="169841" y="661698"/>
                  </a:lnTo>
                  <a:lnTo>
                    <a:pt x="133373" y="636188"/>
                  </a:lnTo>
                  <a:lnTo>
                    <a:pt x="100441" y="606170"/>
                  </a:lnTo>
                  <a:lnTo>
                    <a:pt x="71454" y="572067"/>
                  </a:lnTo>
                  <a:lnTo>
                    <a:pt x="46820" y="534303"/>
                  </a:lnTo>
                  <a:lnTo>
                    <a:pt x="26949" y="493299"/>
                  </a:lnTo>
                  <a:lnTo>
                    <a:pt x="12250" y="449481"/>
                  </a:lnTo>
                  <a:lnTo>
                    <a:pt x="3130" y="403270"/>
                  </a:lnTo>
                  <a:lnTo>
                    <a:pt x="0" y="355091"/>
                  </a:lnTo>
                  <a:close/>
                </a:path>
                <a:path w="685800" h="710564">
                  <a:moveTo>
                    <a:pt x="531494" y="462788"/>
                  </a:moveTo>
                  <a:lnTo>
                    <a:pt x="548192" y="420422"/>
                  </a:lnTo>
                  <a:lnTo>
                    <a:pt x="556321" y="376731"/>
                  </a:lnTo>
                  <a:lnTo>
                    <a:pt x="556232" y="332948"/>
                  </a:lnTo>
                  <a:lnTo>
                    <a:pt x="548274" y="290306"/>
                  </a:lnTo>
                  <a:lnTo>
                    <a:pt x="532798" y="250039"/>
                  </a:lnTo>
                  <a:lnTo>
                    <a:pt x="510153" y="213381"/>
                  </a:lnTo>
                  <a:lnTo>
                    <a:pt x="480688" y="181567"/>
                  </a:lnTo>
                  <a:lnTo>
                    <a:pt x="444754" y="155828"/>
                  </a:lnTo>
                  <a:lnTo>
                    <a:pt x="394458" y="135203"/>
                  </a:lnTo>
                  <a:lnTo>
                    <a:pt x="341661" y="128555"/>
                  </a:lnTo>
                  <a:lnTo>
                    <a:pt x="288913" y="135862"/>
                  </a:lnTo>
                  <a:lnTo>
                    <a:pt x="238760" y="157099"/>
                  </a:lnTo>
                  <a:lnTo>
                    <a:pt x="531494" y="462788"/>
                  </a:lnTo>
                  <a:close/>
                </a:path>
                <a:path w="685800" h="710564">
                  <a:moveTo>
                    <a:pt x="154305" y="247395"/>
                  </a:moveTo>
                  <a:lnTo>
                    <a:pt x="137607" y="289761"/>
                  </a:lnTo>
                  <a:lnTo>
                    <a:pt x="129478" y="333452"/>
                  </a:lnTo>
                  <a:lnTo>
                    <a:pt x="129567" y="377235"/>
                  </a:lnTo>
                  <a:lnTo>
                    <a:pt x="137525" y="419877"/>
                  </a:lnTo>
                  <a:lnTo>
                    <a:pt x="153001" y="460144"/>
                  </a:lnTo>
                  <a:lnTo>
                    <a:pt x="175646" y="496802"/>
                  </a:lnTo>
                  <a:lnTo>
                    <a:pt x="205111" y="528616"/>
                  </a:lnTo>
                  <a:lnTo>
                    <a:pt x="241045" y="554354"/>
                  </a:lnTo>
                  <a:lnTo>
                    <a:pt x="291341" y="574980"/>
                  </a:lnTo>
                  <a:lnTo>
                    <a:pt x="344138" y="581628"/>
                  </a:lnTo>
                  <a:lnTo>
                    <a:pt x="396886" y="574321"/>
                  </a:lnTo>
                  <a:lnTo>
                    <a:pt x="447039" y="553084"/>
                  </a:lnTo>
                  <a:lnTo>
                    <a:pt x="154305" y="247395"/>
                  </a:lnTo>
                  <a:close/>
                </a:path>
              </a:pathLst>
            </a:custGeom>
            <a:noFill/>
            <a:ln w="15240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10" name="object 17"/>
          <p:cNvGrpSpPr/>
          <p:nvPr/>
        </p:nvGrpSpPr>
        <p:grpSpPr>
          <a:xfrm>
            <a:off x="2031480" y="3904560"/>
            <a:ext cx="8128800" cy="886680"/>
            <a:chOff x="2031480" y="3904560"/>
            <a:chExt cx="8128800" cy="886680"/>
          </a:xfrm>
        </p:grpSpPr>
        <p:sp>
          <p:nvSpPr>
            <p:cNvPr id="211" name="object 18"/>
            <p:cNvSpPr/>
            <p:nvPr/>
          </p:nvSpPr>
          <p:spPr>
            <a:xfrm>
              <a:off x="2031480" y="3904560"/>
              <a:ext cx="8128800" cy="886680"/>
            </a:xfrm>
            <a:custGeom>
              <a:avLst/>
              <a:gdLst>
                <a:gd name="textAreaLeft" fmla="*/ 0 w 8128800"/>
                <a:gd name="textAreaRight" fmla="*/ 8129160 w 8128800"/>
                <a:gd name="textAreaTop" fmla="*/ 0 h 886680"/>
                <a:gd name="textAreaBottom" fmla="*/ 887040 h 886680"/>
              </a:gdLst>
              <a:ahLst/>
              <a:cxnLst/>
              <a:rect l="textAreaLeft" t="textAreaTop" r="textAreaRight" b="textAreaBottom"/>
              <a:pathLst>
                <a:path w="8129270" h="887095">
                  <a:moveTo>
                    <a:pt x="8040369" y="0"/>
                  </a:moveTo>
                  <a:lnTo>
                    <a:pt x="88645" y="0"/>
                  </a:lnTo>
                  <a:lnTo>
                    <a:pt x="54167" y="6975"/>
                  </a:lnTo>
                  <a:lnTo>
                    <a:pt x="25987" y="25987"/>
                  </a:lnTo>
                  <a:lnTo>
                    <a:pt x="6975" y="54167"/>
                  </a:lnTo>
                  <a:lnTo>
                    <a:pt x="0" y="88645"/>
                  </a:lnTo>
                  <a:lnTo>
                    <a:pt x="0" y="798322"/>
                  </a:lnTo>
                  <a:lnTo>
                    <a:pt x="6975" y="832800"/>
                  </a:lnTo>
                  <a:lnTo>
                    <a:pt x="25987" y="860980"/>
                  </a:lnTo>
                  <a:lnTo>
                    <a:pt x="54167" y="879992"/>
                  </a:lnTo>
                  <a:lnTo>
                    <a:pt x="88645" y="886968"/>
                  </a:lnTo>
                  <a:lnTo>
                    <a:pt x="8040369" y="886968"/>
                  </a:lnTo>
                  <a:lnTo>
                    <a:pt x="8074848" y="879992"/>
                  </a:lnTo>
                  <a:lnTo>
                    <a:pt x="8103028" y="860980"/>
                  </a:lnTo>
                  <a:lnTo>
                    <a:pt x="8122040" y="832800"/>
                  </a:lnTo>
                  <a:lnTo>
                    <a:pt x="8129015" y="798322"/>
                  </a:lnTo>
                  <a:lnTo>
                    <a:pt x="8129015" y="88645"/>
                  </a:lnTo>
                  <a:lnTo>
                    <a:pt x="8122040" y="54167"/>
                  </a:lnTo>
                  <a:lnTo>
                    <a:pt x="8103028" y="25987"/>
                  </a:lnTo>
                  <a:lnTo>
                    <a:pt x="8074848" y="6975"/>
                  </a:lnTo>
                  <a:lnTo>
                    <a:pt x="8040369" y="0"/>
                  </a:lnTo>
                  <a:close/>
                </a:path>
              </a:pathLst>
            </a:custGeom>
            <a:solidFill>
              <a:srgbClr val="D9D9D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2" name="object 19"/>
            <p:cNvSpPr/>
            <p:nvPr/>
          </p:nvSpPr>
          <p:spPr>
            <a:xfrm>
              <a:off x="2031480" y="3904560"/>
              <a:ext cx="8128800" cy="886680"/>
            </a:xfrm>
            <a:custGeom>
              <a:avLst/>
              <a:gdLst>
                <a:gd name="textAreaLeft" fmla="*/ 0 w 8128800"/>
                <a:gd name="textAreaRight" fmla="*/ 8129160 w 8128800"/>
                <a:gd name="textAreaTop" fmla="*/ 0 h 886680"/>
                <a:gd name="textAreaBottom" fmla="*/ 887040 h 886680"/>
              </a:gdLst>
              <a:ahLst/>
              <a:cxnLst/>
              <a:rect l="textAreaLeft" t="textAreaTop" r="textAreaRight" b="textAreaBottom"/>
              <a:pathLst>
                <a:path w="8129270" h="887095">
                  <a:moveTo>
                    <a:pt x="0" y="88645"/>
                  </a:moveTo>
                  <a:lnTo>
                    <a:pt x="6975" y="54167"/>
                  </a:lnTo>
                  <a:lnTo>
                    <a:pt x="25987" y="25987"/>
                  </a:lnTo>
                  <a:lnTo>
                    <a:pt x="54167" y="6975"/>
                  </a:lnTo>
                  <a:lnTo>
                    <a:pt x="88645" y="0"/>
                  </a:lnTo>
                  <a:lnTo>
                    <a:pt x="8040369" y="0"/>
                  </a:lnTo>
                  <a:lnTo>
                    <a:pt x="8074848" y="6975"/>
                  </a:lnTo>
                  <a:lnTo>
                    <a:pt x="8103028" y="25987"/>
                  </a:lnTo>
                  <a:lnTo>
                    <a:pt x="8122040" y="54167"/>
                  </a:lnTo>
                  <a:lnTo>
                    <a:pt x="8129015" y="88645"/>
                  </a:lnTo>
                  <a:lnTo>
                    <a:pt x="8129015" y="798322"/>
                  </a:lnTo>
                  <a:lnTo>
                    <a:pt x="8122040" y="832800"/>
                  </a:lnTo>
                  <a:lnTo>
                    <a:pt x="8103028" y="860980"/>
                  </a:lnTo>
                  <a:lnTo>
                    <a:pt x="8074848" y="879992"/>
                  </a:lnTo>
                  <a:lnTo>
                    <a:pt x="8040369" y="886968"/>
                  </a:lnTo>
                  <a:lnTo>
                    <a:pt x="88645" y="886968"/>
                  </a:lnTo>
                  <a:lnTo>
                    <a:pt x="54167" y="879992"/>
                  </a:lnTo>
                  <a:lnTo>
                    <a:pt x="25987" y="860980"/>
                  </a:lnTo>
                  <a:lnTo>
                    <a:pt x="6975" y="832800"/>
                  </a:lnTo>
                  <a:lnTo>
                    <a:pt x="0" y="798322"/>
                  </a:lnTo>
                  <a:lnTo>
                    <a:pt x="0" y="88645"/>
                  </a:lnTo>
                  <a:close/>
                </a:path>
              </a:pathLst>
            </a:custGeom>
            <a:noFill/>
            <a:ln w="15239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3" name="object 20"/>
            <p:cNvSpPr/>
            <p:nvPr/>
          </p:nvSpPr>
          <p:spPr>
            <a:xfrm>
              <a:off x="2565000" y="3992760"/>
              <a:ext cx="737640" cy="71028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737870" h="710564">
                  <a:moveTo>
                    <a:pt x="368807" y="0"/>
                  </a:moveTo>
                  <a:lnTo>
                    <a:pt x="318758" y="3242"/>
                  </a:lnTo>
                  <a:lnTo>
                    <a:pt x="270756" y="12685"/>
                  </a:lnTo>
                  <a:lnTo>
                    <a:pt x="225242" y="27908"/>
                  </a:lnTo>
                  <a:lnTo>
                    <a:pt x="182654" y="48485"/>
                  </a:lnTo>
                  <a:lnTo>
                    <a:pt x="143431" y="73995"/>
                  </a:lnTo>
                  <a:lnTo>
                    <a:pt x="108013" y="104013"/>
                  </a:lnTo>
                  <a:lnTo>
                    <a:pt x="76839" y="138116"/>
                  </a:lnTo>
                  <a:lnTo>
                    <a:pt x="50348" y="175880"/>
                  </a:lnTo>
                  <a:lnTo>
                    <a:pt x="28979" y="216884"/>
                  </a:lnTo>
                  <a:lnTo>
                    <a:pt x="13172" y="260702"/>
                  </a:lnTo>
                  <a:lnTo>
                    <a:pt x="3366" y="306913"/>
                  </a:lnTo>
                  <a:lnTo>
                    <a:pt x="0" y="355092"/>
                  </a:lnTo>
                  <a:lnTo>
                    <a:pt x="3366" y="403270"/>
                  </a:lnTo>
                  <a:lnTo>
                    <a:pt x="13172" y="449481"/>
                  </a:lnTo>
                  <a:lnTo>
                    <a:pt x="28979" y="493299"/>
                  </a:lnTo>
                  <a:lnTo>
                    <a:pt x="50348" y="534303"/>
                  </a:lnTo>
                  <a:lnTo>
                    <a:pt x="76839" y="572067"/>
                  </a:lnTo>
                  <a:lnTo>
                    <a:pt x="108013" y="606171"/>
                  </a:lnTo>
                  <a:lnTo>
                    <a:pt x="143431" y="636188"/>
                  </a:lnTo>
                  <a:lnTo>
                    <a:pt x="182654" y="661698"/>
                  </a:lnTo>
                  <a:lnTo>
                    <a:pt x="225242" y="682275"/>
                  </a:lnTo>
                  <a:lnTo>
                    <a:pt x="270756" y="697498"/>
                  </a:lnTo>
                  <a:lnTo>
                    <a:pt x="318758" y="706941"/>
                  </a:lnTo>
                  <a:lnTo>
                    <a:pt x="368807" y="710184"/>
                  </a:lnTo>
                  <a:lnTo>
                    <a:pt x="418857" y="706941"/>
                  </a:lnTo>
                  <a:lnTo>
                    <a:pt x="466859" y="697498"/>
                  </a:lnTo>
                  <a:lnTo>
                    <a:pt x="512373" y="682275"/>
                  </a:lnTo>
                  <a:lnTo>
                    <a:pt x="554961" y="661698"/>
                  </a:lnTo>
                  <a:lnTo>
                    <a:pt x="594184" y="636188"/>
                  </a:lnTo>
                  <a:lnTo>
                    <a:pt x="629602" y="606171"/>
                  </a:lnTo>
                  <a:lnTo>
                    <a:pt x="657152" y="576032"/>
                  </a:lnTo>
                  <a:lnTo>
                    <a:pt x="390674" y="576032"/>
                  </a:lnTo>
                  <a:lnTo>
                    <a:pt x="343908" y="575766"/>
                  </a:lnTo>
                  <a:lnTo>
                    <a:pt x="297917" y="566758"/>
                  </a:lnTo>
                  <a:lnTo>
                    <a:pt x="254126" y="549021"/>
                  </a:lnTo>
                  <a:lnTo>
                    <a:pt x="214975" y="523303"/>
                  </a:lnTo>
                  <a:lnTo>
                    <a:pt x="183014" y="491726"/>
                  </a:lnTo>
                  <a:lnTo>
                    <a:pt x="158615" y="455502"/>
                  </a:lnTo>
                  <a:lnTo>
                    <a:pt x="142144" y="415845"/>
                  </a:lnTo>
                  <a:lnTo>
                    <a:pt x="133973" y="373968"/>
                  </a:lnTo>
                  <a:lnTo>
                    <a:pt x="134409" y="336215"/>
                  </a:lnTo>
                  <a:lnTo>
                    <a:pt x="134469" y="331083"/>
                  </a:lnTo>
                  <a:lnTo>
                    <a:pt x="144002" y="288403"/>
                  </a:lnTo>
                  <a:lnTo>
                    <a:pt x="162940" y="247142"/>
                  </a:lnTo>
                  <a:lnTo>
                    <a:pt x="348283" y="247142"/>
                  </a:lnTo>
                  <a:lnTo>
                    <a:pt x="256794" y="159893"/>
                  </a:lnTo>
                  <a:lnTo>
                    <a:pt x="300828" y="142639"/>
                  </a:lnTo>
                  <a:lnTo>
                    <a:pt x="346941" y="134151"/>
                  </a:lnTo>
                  <a:lnTo>
                    <a:pt x="657152" y="134151"/>
                  </a:lnTo>
                  <a:lnTo>
                    <a:pt x="629602" y="104013"/>
                  </a:lnTo>
                  <a:lnTo>
                    <a:pt x="594184" y="73995"/>
                  </a:lnTo>
                  <a:lnTo>
                    <a:pt x="554961" y="48485"/>
                  </a:lnTo>
                  <a:lnTo>
                    <a:pt x="512373" y="27908"/>
                  </a:lnTo>
                  <a:lnTo>
                    <a:pt x="466859" y="12685"/>
                  </a:lnTo>
                  <a:lnTo>
                    <a:pt x="418857" y="3242"/>
                  </a:lnTo>
                  <a:lnTo>
                    <a:pt x="368807" y="0"/>
                  </a:lnTo>
                  <a:close/>
                </a:path>
                <a:path w="737870" h="710564">
                  <a:moveTo>
                    <a:pt x="348283" y="247142"/>
                  </a:moveTo>
                  <a:lnTo>
                    <a:pt x="162940" y="247142"/>
                  </a:lnTo>
                  <a:lnTo>
                    <a:pt x="480821" y="550291"/>
                  </a:lnTo>
                  <a:lnTo>
                    <a:pt x="436787" y="567544"/>
                  </a:lnTo>
                  <a:lnTo>
                    <a:pt x="390674" y="576032"/>
                  </a:lnTo>
                  <a:lnTo>
                    <a:pt x="657152" y="576032"/>
                  </a:lnTo>
                  <a:lnTo>
                    <a:pt x="660776" y="572067"/>
                  </a:lnTo>
                  <a:lnTo>
                    <a:pt x="687267" y="534303"/>
                  </a:lnTo>
                  <a:lnTo>
                    <a:pt x="708636" y="493299"/>
                  </a:lnTo>
                  <a:lnTo>
                    <a:pt x="719551" y="463042"/>
                  </a:lnTo>
                  <a:lnTo>
                    <a:pt x="574675" y="463042"/>
                  </a:lnTo>
                  <a:lnTo>
                    <a:pt x="348283" y="247142"/>
                  </a:lnTo>
                  <a:close/>
                </a:path>
                <a:path w="737870" h="710564">
                  <a:moveTo>
                    <a:pt x="657152" y="134151"/>
                  </a:moveTo>
                  <a:lnTo>
                    <a:pt x="346941" y="134151"/>
                  </a:lnTo>
                  <a:lnTo>
                    <a:pt x="393707" y="134417"/>
                  </a:lnTo>
                  <a:lnTo>
                    <a:pt x="439698" y="143425"/>
                  </a:lnTo>
                  <a:lnTo>
                    <a:pt x="483488" y="161163"/>
                  </a:lnTo>
                  <a:lnTo>
                    <a:pt x="522640" y="186880"/>
                  </a:lnTo>
                  <a:lnTo>
                    <a:pt x="554601" y="218457"/>
                  </a:lnTo>
                  <a:lnTo>
                    <a:pt x="579000" y="254681"/>
                  </a:lnTo>
                  <a:lnTo>
                    <a:pt x="595471" y="294338"/>
                  </a:lnTo>
                  <a:lnTo>
                    <a:pt x="603642" y="336215"/>
                  </a:lnTo>
                  <a:lnTo>
                    <a:pt x="603206" y="373968"/>
                  </a:lnTo>
                  <a:lnTo>
                    <a:pt x="603146" y="379100"/>
                  </a:lnTo>
                  <a:lnTo>
                    <a:pt x="593613" y="421780"/>
                  </a:lnTo>
                  <a:lnTo>
                    <a:pt x="574675" y="463042"/>
                  </a:lnTo>
                  <a:lnTo>
                    <a:pt x="719551" y="463042"/>
                  </a:lnTo>
                  <a:lnTo>
                    <a:pt x="724443" y="449481"/>
                  </a:lnTo>
                  <a:lnTo>
                    <a:pt x="734249" y="403270"/>
                  </a:lnTo>
                  <a:lnTo>
                    <a:pt x="737616" y="355092"/>
                  </a:lnTo>
                  <a:lnTo>
                    <a:pt x="734249" y="306913"/>
                  </a:lnTo>
                  <a:lnTo>
                    <a:pt x="724443" y="260702"/>
                  </a:lnTo>
                  <a:lnTo>
                    <a:pt x="708636" y="216884"/>
                  </a:lnTo>
                  <a:lnTo>
                    <a:pt x="687267" y="175880"/>
                  </a:lnTo>
                  <a:lnTo>
                    <a:pt x="660776" y="138116"/>
                  </a:lnTo>
                  <a:lnTo>
                    <a:pt x="657152" y="134151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4" name="object 21"/>
            <p:cNvSpPr/>
            <p:nvPr/>
          </p:nvSpPr>
          <p:spPr>
            <a:xfrm>
              <a:off x="2565000" y="3992760"/>
              <a:ext cx="737640" cy="710280"/>
            </a:xfrm>
            <a:custGeom>
              <a:avLst/>
              <a:gdLst>
                <a:gd name="textAreaLeft" fmla="*/ 0 w 737640"/>
                <a:gd name="textAreaRight" fmla="*/ 738000 w 73764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737870" h="710564">
                  <a:moveTo>
                    <a:pt x="0" y="355092"/>
                  </a:moveTo>
                  <a:lnTo>
                    <a:pt x="3366" y="306913"/>
                  </a:lnTo>
                  <a:lnTo>
                    <a:pt x="13172" y="260702"/>
                  </a:lnTo>
                  <a:lnTo>
                    <a:pt x="28979" y="216884"/>
                  </a:lnTo>
                  <a:lnTo>
                    <a:pt x="50348" y="175880"/>
                  </a:lnTo>
                  <a:lnTo>
                    <a:pt x="76839" y="138116"/>
                  </a:lnTo>
                  <a:lnTo>
                    <a:pt x="108013" y="104013"/>
                  </a:lnTo>
                  <a:lnTo>
                    <a:pt x="143431" y="73995"/>
                  </a:lnTo>
                  <a:lnTo>
                    <a:pt x="182654" y="48485"/>
                  </a:lnTo>
                  <a:lnTo>
                    <a:pt x="225242" y="27908"/>
                  </a:lnTo>
                  <a:lnTo>
                    <a:pt x="270756" y="12685"/>
                  </a:lnTo>
                  <a:lnTo>
                    <a:pt x="318758" y="3242"/>
                  </a:lnTo>
                  <a:lnTo>
                    <a:pt x="368807" y="0"/>
                  </a:lnTo>
                  <a:lnTo>
                    <a:pt x="418857" y="3242"/>
                  </a:lnTo>
                  <a:lnTo>
                    <a:pt x="466859" y="12685"/>
                  </a:lnTo>
                  <a:lnTo>
                    <a:pt x="512373" y="27908"/>
                  </a:lnTo>
                  <a:lnTo>
                    <a:pt x="554961" y="48485"/>
                  </a:lnTo>
                  <a:lnTo>
                    <a:pt x="594184" y="73995"/>
                  </a:lnTo>
                  <a:lnTo>
                    <a:pt x="629602" y="104013"/>
                  </a:lnTo>
                  <a:lnTo>
                    <a:pt x="660776" y="138116"/>
                  </a:lnTo>
                  <a:lnTo>
                    <a:pt x="687267" y="175880"/>
                  </a:lnTo>
                  <a:lnTo>
                    <a:pt x="708636" y="216884"/>
                  </a:lnTo>
                  <a:lnTo>
                    <a:pt x="724443" y="260702"/>
                  </a:lnTo>
                  <a:lnTo>
                    <a:pt x="734249" y="306913"/>
                  </a:lnTo>
                  <a:lnTo>
                    <a:pt x="737616" y="355092"/>
                  </a:lnTo>
                  <a:lnTo>
                    <a:pt x="734249" y="403270"/>
                  </a:lnTo>
                  <a:lnTo>
                    <a:pt x="724443" y="449481"/>
                  </a:lnTo>
                  <a:lnTo>
                    <a:pt x="708636" y="493299"/>
                  </a:lnTo>
                  <a:lnTo>
                    <a:pt x="687267" y="534303"/>
                  </a:lnTo>
                  <a:lnTo>
                    <a:pt x="660776" y="572067"/>
                  </a:lnTo>
                  <a:lnTo>
                    <a:pt x="629602" y="606171"/>
                  </a:lnTo>
                  <a:lnTo>
                    <a:pt x="594184" y="636188"/>
                  </a:lnTo>
                  <a:lnTo>
                    <a:pt x="554961" y="661698"/>
                  </a:lnTo>
                  <a:lnTo>
                    <a:pt x="512373" y="682275"/>
                  </a:lnTo>
                  <a:lnTo>
                    <a:pt x="466859" y="697498"/>
                  </a:lnTo>
                  <a:lnTo>
                    <a:pt x="418857" y="706941"/>
                  </a:lnTo>
                  <a:lnTo>
                    <a:pt x="368807" y="710184"/>
                  </a:lnTo>
                  <a:lnTo>
                    <a:pt x="318758" y="706941"/>
                  </a:lnTo>
                  <a:lnTo>
                    <a:pt x="270756" y="697498"/>
                  </a:lnTo>
                  <a:lnTo>
                    <a:pt x="225242" y="682275"/>
                  </a:lnTo>
                  <a:lnTo>
                    <a:pt x="182654" y="661698"/>
                  </a:lnTo>
                  <a:lnTo>
                    <a:pt x="143431" y="636188"/>
                  </a:lnTo>
                  <a:lnTo>
                    <a:pt x="108013" y="606171"/>
                  </a:lnTo>
                  <a:lnTo>
                    <a:pt x="76839" y="572067"/>
                  </a:lnTo>
                  <a:lnTo>
                    <a:pt x="50348" y="534303"/>
                  </a:lnTo>
                  <a:lnTo>
                    <a:pt x="28979" y="493299"/>
                  </a:lnTo>
                  <a:lnTo>
                    <a:pt x="13172" y="449481"/>
                  </a:lnTo>
                  <a:lnTo>
                    <a:pt x="3366" y="403270"/>
                  </a:lnTo>
                  <a:lnTo>
                    <a:pt x="0" y="355092"/>
                  </a:lnTo>
                  <a:close/>
                </a:path>
                <a:path w="737870" h="710564">
                  <a:moveTo>
                    <a:pt x="574675" y="463042"/>
                  </a:moveTo>
                  <a:lnTo>
                    <a:pt x="593613" y="421780"/>
                  </a:lnTo>
                  <a:lnTo>
                    <a:pt x="603146" y="379100"/>
                  </a:lnTo>
                  <a:lnTo>
                    <a:pt x="603642" y="336215"/>
                  </a:lnTo>
                  <a:lnTo>
                    <a:pt x="595471" y="294338"/>
                  </a:lnTo>
                  <a:lnTo>
                    <a:pt x="579000" y="254681"/>
                  </a:lnTo>
                  <a:lnTo>
                    <a:pt x="554601" y="218457"/>
                  </a:lnTo>
                  <a:lnTo>
                    <a:pt x="522640" y="186880"/>
                  </a:lnTo>
                  <a:lnTo>
                    <a:pt x="483488" y="161163"/>
                  </a:lnTo>
                  <a:lnTo>
                    <a:pt x="439698" y="143425"/>
                  </a:lnTo>
                  <a:lnTo>
                    <a:pt x="393707" y="134417"/>
                  </a:lnTo>
                  <a:lnTo>
                    <a:pt x="346941" y="134151"/>
                  </a:lnTo>
                  <a:lnTo>
                    <a:pt x="300828" y="142639"/>
                  </a:lnTo>
                  <a:lnTo>
                    <a:pt x="256794" y="159893"/>
                  </a:lnTo>
                  <a:lnTo>
                    <a:pt x="574675" y="463042"/>
                  </a:lnTo>
                  <a:close/>
                </a:path>
                <a:path w="737870" h="710564">
                  <a:moveTo>
                    <a:pt x="162940" y="247142"/>
                  </a:moveTo>
                  <a:lnTo>
                    <a:pt x="144002" y="288403"/>
                  </a:lnTo>
                  <a:lnTo>
                    <a:pt x="134469" y="331083"/>
                  </a:lnTo>
                  <a:lnTo>
                    <a:pt x="133973" y="373968"/>
                  </a:lnTo>
                  <a:lnTo>
                    <a:pt x="142144" y="415845"/>
                  </a:lnTo>
                  <a:lnTo>
                    <a:pt x="158615" y="455502"/>
                  </a:lnTo>
                  <a:lnTo>
                    <a:pt x="183014" y="491726"/>
                  </a:lnTo>
                  <a:lnTo>
                    <a:pt x="214975" y="523303"/>
                  </a:lnTo>
                  <a:lnTo>
                    <a:pt x="254126" y="549021"/>
                  </a:lnTo>
                  <a:lnTo>
                    <a:pt x="297917" y="566758"/>
                  </a:lnTo>
                  <a:lnTo>
                    <a:pt x="343908" y="575766"/>
                  </a:lnTo>
                  <a:lnTo>
                    <a:pt x="390674" y="576032"/>
                  </a:lnTo>
                  <a:lnTo>
                    <a:pt x="436787" y="567544"/>
                  </a:lnTo>
                  <a:lnTo>
                    <a:pt x="480821" y="550291"/>
                  </a:lnTo>
                  <a:lnTo>
                    <a:pt x="162940" y="247142"/>
                  </a:lnTo>
                  <a:close/>
                </a:path>
              </a:pathLst>
            </a:custGeom>
            <a:noFill/>
            <a:ln w="15240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15" name="object 22"/>
          <p:cNvGrpSpPr/>
          <p:nvPr/>
        </p:nvGrpSpPr>
        <p:grpSpPr>
          <a:xfrm>
            <a:off x="2031480" y="4879800"/>
            <a:ext cx="8128800" cy="886680"/>
            <a:chOff x="2031480" y="4879800"/>
            <a:chExt cx="8128800" cy="886680"/>
          </a:xfrm>
        </p:grpSpPr>
        <p:sp>
          <p:nvSpPr>
            <p:cNvPr id="216" name="object 23"/>
            <p:cNvSpPr/>
            <p:nvPr/>
          </p:nvSpPr>
          <p:spPr>
            <a:xfrm>
              <a:off x="2031480" y="4879800"/>
              <a:ext cx="8128800" cy="886680"/>
            </a:xfrm>
            <a:custGeom>
              <a:avLst/>
              <a:gdLst>
                <a:gd name="textAreaLeft" fmla="*/ 0 w 8128800"/>
                <a:gd name="textAreaRight" fmla="*/ 8129160 w 8128800"/>
                <a:gd name="textAreaTop" fmla="*/ 0 h 886680"/>
                <a:gd name="textAreaBottom" fmla="*/ 887040 h 886680"/>
              </a:gdLst>
              <a:ahLst/>
              <a:cxnLst/>
              <a:rect l="textAreaLeft" t="textAreaTop" r="textAreaRight" b="textAreaBottom"/>
              <a:pathLst>
                <a:path w="8129270" h="887095">
                  <a:moveTo>
                    <a:pt x="8040369" y="0"/>
                  </a:moveTo>
                  <a:lnTo>
                    <a:pt x="88645" y="0"/>
                  </a:lnTo>
                  <a:lnTo>
                    <a:pt x="54167" y="6975"/>
                  </a:lnTo>
                  <a:lnTo>
                    <a:pt x="25987" y="25987"/>
                  </a:lnTo>
                  <a:lnTo>
                    <a:pt x="6975" y="54167"/>
                  </a:lnTo>
                  <a:lnTo>
                    <a:pt x="0" y="88645"/>
                  </a:lnTo>
                  <a:lnTo>
                    <a:pt x="0" y="798271"/>
                  </a:lnTo>
                  <a:lnTo>
                    <a:pt x="6975" y="832795"/>
                  </a:lnTo>
                  <a:lnTo>
                    <a:pt x="25987" y="860988"/>
                  </a:lnTo>
                  <a:lnTo>
                    <a:pt x="54167" y="879997"/>
                  </a:lnTo>
                  <a:lnTo>
                    <a:pt x="88645" y="886967"/>
                  </a:lnTo>
                  <a:lnTo>
                    <a:pt x="8040369" y="886967"/>
                  </a:lnTo>
                  <a:lnTo>
                    <a:pt x="8074848" y="879997"/>
                  </a:lnTo>
                  <a:lnTo>
                    <a:pt x="8103028" y="860988"/>
                  </a:lnTo>
                  <a:lnTo>
                    <a:pt x="8122040" y="832795"/>
                  </a:lnTo>
                  <a:lnTo>
                    <a:pt x="8129015" y="798271"/>
                  </a:lnTo>
                  <a:lnTo>
                    <a:pt x="8129015" y="88645"/>
                  </a:lnTo>
                  <a:lnTo>
                    <a:pt x="8122040" y="54167"/>
                  </a:lnTo>
                  <a:lnTo>
                    <a:pt x="8103028" y="25987"/>
                  </a:lnTo>
                  <a:lnTo>
                    <a:pt x="8074848" y="6975"/>
                  </a:lnTo>
                  <a:lnTo>
                    <a:pt x="8040369" y="0"/>
                  </a:lnTo>
                  <a:close/>
                </a:path>
              </a:pathLst>
            </a:custGeom>
            <a:solidFill>
              <a:srgbClr val="D9D9D9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7" name="object 24"/>
            <p:cNvSpPr/>
            <p:nvPr/>
          </p:nvSpPr>
          <p:spPr>
            <a:xfrm>
              <a:off x="2031480" y="4879800"/>
              <a:ext cx="8128800" cy="886680"/>
            </a:xfrm>
            <a:custGeom>
              <a:avLst/>
              <a:gdLst>
                <a:gd name="textAreaLeft" fmla="*/ 0 w 8128800"/>
                <a:gd name="textAreaRight" fmla="*/ 8129160 w 8128800"/>
                <a:gd name="textAreaTop" fmla="*/ 0 h 886680"/>
                <a:gd name="textAreaBottom" fmla="*/ 887040 h 886680"/>
              </a:gdLst>
              <a:ahLst/>
              <a:cxnLst/>
              <a:rect l="textAreaLeft" t="textAreaTop" r="textAreaRight" b="textAreaBottom"/>
              <a:pathLst>
                <a:path w="8129270" h="887095">
                  <a:moveTo>
                    <a:pt x="0" y="88645"/>
                  </a:moveTo>
                  <a:lnTo>
                    <a:pt x="6975" y="54167"/>
                  </a:lnTo>
                  <a:lnTo>
                    <a:pt x="25987" y="25987"/>
                  </a:lnTo>
                  <a:lnTo>
                    <a:pt x="54167" y="6975"/>
                  </a:lnTo>
                  <a:lnTo>
                    <a:pt x="88645" y="0"/>
                  </a:lnTo>
                  <a:lnTo>
                    <a:pt x="8040369" y="0"/>
                  </a:lnTo>
                  <a:lnTo>
                    <a:pt x="8074848" y="6975"/>
                  </a:lnTo>
                  <a:lnTo>
                    <a:pt x="8103028" y="25987"/>
                  </a:lnTo>
                  <a:lnTo>
                    <a:pt x="8122040" y="54167"/>
                  </a:lnTo>
                  <a:lnTo>
                    <a:pt x="8129015" y="88645"/>
                  </a:lnTo>
                  <a:lnTo>
                    <a:pt x="8129015" y="798271"/>
                  </a:lnTo>
                  <a:lnTo>
                    <a:pt x="8122040" y="832795"/>
                  </a:lnTo>
                  <a:lnTo>
                    <a:pt x="8103028" y="860988"/>
                  </a:lnTo>
                  <a:lnTo>
                    <a:pt x="8074848" y="879997"/>
                  </a:lnTo>
                  <a:lnTo>
                    <a:pt x="8040369" y="886967"/>
                  </a:lnTo>
                  <a:lnTo>
                    <a:pt x="88645" y="886967"/>
                  </a:lnTo>
                  <a:lnTo>
                    <a:pt x="54167" y="879997"/>
                  </a:lnTo>
                  <a:lnTo>
                    <a:pt x="25987" y="860988"/>
                  </a:lnTo>
                  <a:lnTo>
                    <a:pt x="6975" y="832795"/>
                  </a:lnTo>
                  <a:lnTo>
                    <a:pt x="0" y="798271"/>
                  </a:lnTo>
                  <a:lnTo>
                    <a:pt x="0" y="88645"/>
                  </a:lnTo>
                  <a:close/>
                </a:path>
              </a:pathLst>
            </a:custGeom>
            <a:noFill/>
            <a:ln w="15240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18" name="object 25"/>
          <p:cNvSpPr/>
          <p:nvPr/>
        </p:nvSpPr>
        <p:spPr>
          <a:xfrm>
            <a:off x="3810240" y="997200"/>
            <a:ext cx="5977440" cy="473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332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105"/>
              </a:spcBef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Заявление</a:t>
            </a:r>
            <a:r>
              <a:rPr lang="ru-RU" sz="2000" b="0" strike="noStrike" spc="6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262">
                <a:solidFill>
                  <a:srgbClr val="000000"/>
                </a:solidFill>
                <a:latin typeface="Trebuchet MS"/>
              </a:rPr>
              <a:t>–</a:t>
            </a:r>
            <a:r>
              <a:rPr lang="ru-RU" sz="2000" b="0" strike="noStrike" spc="-86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</a:t>
            </a:r>
            <a:r>
              <a:rPr lang="ru-RU" sz="2000" b="0" strike="noStrike" spc="6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ошибками</a:t>
            </a:r>
            <a:r>
              <a:rPr lang="ru-RU" sz="2000" b="0" strike="noStrike" spc="5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или</a:t>
            </a:r>
            <a:r>
              <a:rPr lang="ru-RU" sz="2000" b="0" strike="noStrike" spc="6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не</a:t>
            </a:r>
            <a:r>
              <a:rPr lang="ru-RU" sz="2000" b="0" strike="noStrike" spc="7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по</a:t>
            </a:r>
            <a:r>
              <a:rPr lang="ru-RU" sz="2000" b="0" strike="noStrike" spc="6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Calibri"/>
              </a:rPr>
              <a:t>форме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400"/>
              </a:spcBef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Схема</a:t>
            </a:r>
            <a:r>
              <a:rPr lang="ru-RU" sz="2000" b="0" strike="noStrike" spc="5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границ</a:t>
            </a:r>
            <a:r>
              <a:rPr lang="ru-RU" sz="2000" b="0" strike="noStrike" spc="4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без</a:t>
            </a:r>
            <a:r>
              <a:rPr lang="ru-RU" sz="2000" b="0" strike="noStrike" spc="4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Calibri"/>
              </a:rPr>
              <a:t>координат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400"/>
              </a:spcBef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Обременение</a:t>
            </a:r>
            <a:r>
              <a:rPr lang="ru-RU" sz="2000" b="0" strike="noStrike" spc="3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в</a:t>
            </a:r>
            <a:r>
              <a:rPr lang="ru-RU" sz="2000" b="0" strike="noStrike" spc="4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использовании</a:t>
            </a:r>
            <a:r>
              <a:rPr lang="ru-RU" sz="2000" b="0" strike="noStrike" spc="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Calibri"/>
              </a:rPr>
              <a:t>земель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400"/>
              </a:spcBef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Отсутствует</a:t>
            </a:r>
            <a:r>
              <a:rPr lang="ru-RU" sz="2000" b="0" strike="noStrike" spc="-6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согласование</a:t>
            </a:r>
            <a:r>
              <a:rPr lang="ru-RU" sz="2000" b="0" strike="noStrike" spc="-55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собственников</a:t>
            </a:r>
            <a:r>
              <a:rPr lang="ru-RU" sz="2000" b="0" strike="noStrike" spc="-60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Calibri"/>
              </a:rPr>
              <a:t>сетей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400"/>
              </a:spcBef>
            </a:pP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2305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Размещение</a:t>
            </a:r>
            <a:r>
              <a:rPr lang="ru-RU" sz="2000" b="0" strike="noStrike" spc="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летнего</a:t>
            </a:r>
            <a:r>
              <a:rPr lang="ru-RU" sz="2000" b="0" strike="noStrike" spc="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кафе</a:t>
            </a:r>
            <a:r>
              <a:rPr lang="ru-RU" sz="2000" b="0" strike="noStrike" spc="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мешает</a:t>
            </a:r>
            <a:r>
              <a:rPr lang="ru-RU" sz="2000" b="0" strike="noStrike" spc="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Calibri"/>
              </a:rPr>
              <a:t>проходу</a:t>
            </a:r>
            <a:r>
              <a:rPr lang="ru-RU" sz="2000" b="0" strike="noStrike" spc="-12">
                <a:solidFill>
                  <a:srgbClr val="000000"/>
                </a:solidFill>
                <a:latin typeface="Trebuchet MS"/>
              </a:rPr>
              <a:t>,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2205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ширина</a:t>
            </a:r>
            <a:r>
              <a:rPr lang="ru-RU" sz="2000" b="0" strike="noStrike" spc="3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Calibri"/>
              </a:rPr>
              <a:t>пешеходного</a:t>
            </a:r>
            <a:r>
              <a:rPr lang="ru-RU" sz="2000" b="0" strike="noStrike" spc="4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пути</a:t>
            </a:r>
            <a:r>
              <a:rPr lang="ru-RU" sz="2000" b="0" strike="noStrike" spc="3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составляет</a:t>
            </a:r>
            <a:r>
              <a:rPr lang="ru-RU" sz="2000" b="0" strike="noStrike" spc="2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менее</a:t>
            </a:r>
            <a:r>
              <a:rPr lang="ru-RU" sz="2000" b="0" strike="noStrike" spc="4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rebuchet MS"/>
              </a:rPr>
              <a:t>2</a:t>
            </a:r>
            <a:r>
              <a:rPr lang="ru-RU" sz="2000" b="0" strike="noStrike" spc="-97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Calibri"/>
              </a:rPr>
              <a:t>метров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2299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Trebuchet MS"/>
              </a:rPr>
              <a:t>(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для</a:t>
            </a:r>
            <a:r>
              <a:rPr lang="ru-RU" sz="2000" b="0" strike="noStrike" spc="2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магистральных</a:t>
            </a:r>
            <a:r>
              <a:rPr lang="ru-RU" sz="2000" b="0" strike="noStrike" spc="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улиц</a:t>
            </a:r>
            <a:r>
              <a:rPr lang="ru-RU" sz="2000" b="0" strike="noStrike" spc="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253">
                <a:solidFill>
                  <a:srgbClr val="000000"/>
                </a:solidFill>
                <a:latin typeface="Trebuchet MS"/>
              </a:rPr>
              <a:t>–</a:t>
            </a:r>
            <a:r>
              <a:rPr lang="ru-RU" sz="2000" b="0" strike="noStrike" spc="-126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Calibri"/>
              </a:rPr>
              <a:t>менее</a:t>
            </a:r>
            <a:r>
              <a:rPr lang="ru-RU" sz="2000" b="0" strike="noStrike" spc="2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2000" b="0" strike="noStrike" spc="-1">
                <a:solidFill>
                  <a:srgbClr val="000000"/>
                </a:solidFill>
                <a:latin typeface="Trebuchet MS"/>
              </a:rPr>
              <a:t>3</a:t>
            </a:r>
            <a:r>
              <a:rPr lang="ru-RU" sz="2000" b="0" strike="noStrike" spc="-111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2000" b="0" strike="noStrike" spc="-12">
                <a:solidFill>
                  <a:srgbClr val="000000"/>
                </a:solidFill>
                <a:latin typeface="Calibri"/>
              </a:rPr>
              <a:t>метров</a:t>
            </a:r>
            <a:r>
              <a:rPr lang="ru-RU" sz="2000" b="0" strike="noStrike" spc="-12">
                <a:solidFill>
                  <a:srgbClr val="000000"/>
                </a:solidFill>
                <a:latin typeface="Trebuchet MS"/>
              </a:rPr>
              <a:t>)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9" name="object 26"/>
          <p:cNvGrpSpPr/>
          <p:nvPr/>
        </p:nvGrpSpPr>
        <p:grpSpPr>
          <a:xfrm>
            <a:off x="2552760" y="4968360"/>
            <a:ext cx="761760" cy="710280"/>
            <a:chOff x="2552760" y="4968360"/>
            <a:chExt cx="761760" cy="710280"/>
          </a:xfrm>
        </p:grpSpPr>
        <p:sp>
          <p:nvSpPr>
            <p:cNvPr id="220" name="object 27"/>
            <p:cNvSpPr/>
            <p:nvPr/>
          </p:nvSpPr>
          <p:spPr>
            <a:xfrm>
              <a:off x="2552760" y="4968360"/>
              <a:ext cx="761760" cy="710280"/>
            </a:xfrm>
            <a:custGeom>
              <a:avLst/>
              <a:gdLst>
                <a:gd name="textAreaLeft" fmla="*/ 0 w 761760"/>
                <a:gd name="textAreaRight" fmla="*/ 762120 w 76176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762000" h="710564">
                  <a:moveTo>
                    <a:pt x="381000" y="0"/>
                  </a:moveTo>
                  <a:lnTo>
                    <a:pt x="333204" y="2767"/>
                  </a:lnTo>
                  <a:lnTo>
                    <a:pt x="287181" y="10846"/>
                  </a:lnTo>
                  <a:lnTo>
                    <a:pt x="243288" y="23904"/>
                  </a:lnTo>
                  <a:lnTo>
                    <a:pt x="201881" y="41609"/>
                  </a:lnTo>
                  <a:lnTo>
                    <a:pt x="163318" y="63627"/>
                  </a:lnTo>
                  <a:lnTo>
                    <a:pt x="127955" y="89625"/>
                  </a:lnTo>
                  <a:lnTo>
                    <a:pt x="96149" y="119270"/>
                  </a:lnTo>
                  <a:lnTo>
                    <a:pt x="68257" y="152230"/>
                  </a:lnTo>
                  <a:lnTo>
                    <a:pt x="44636" y="188172"/>
                  </a:lnTo>
                  <a:lnTo>
                    <a:pt x="25643" y="226761"/>
                  </a:lnTo>
                  <a:lnTo>
                    <a:pt x="11634" y="267666"/>
                  </a:lnTo>
                  <a:lnTo>
                    <a:pt x="2968" y="310554"/>
                  </a:lnTo>
                  <a:lnTo>
                    <a:pt x="0" y="355092"/>
                  </a:lnTo>
                  <a:lnTo>
                    <a:pt x="2968" y="399629"/>
                  </a:lnTo>
                  <a:lnTo>
                    <a:pt x="11634" y="442517"/>
                  </a:lnTo>
                  <a:lnTo>
                    <a:pt x="25643" y="483422"/>
                  </a:lnTo>
                  <a:lnTo>
                    <a:pt x="44636" y="522011"/>
                  </a:lnTo>
                  <a:lnTo>
                    <a:pt x="68257" y="557953"/>
                  </a:lnTo>
                  <a:lnTo>
                    <a:pt x="96149" y="590913"/>
                  </a:lnTo>
                  <a:lnTo>
                    <a:pt x="127955" y="620558"/>
                  </a:lnTo>
                  <a:lnTo>
                    <a:pt x="163318" y="646556"/>
                  </a:lnTo>
                  <a:lnTo>
                    <a:pt x="201881" y="668574"/>
                  </a:lnTo>
                  <a:lnTo>
                    <a:pt x="243288" y="686279"/>
                  </a:lnTo>
                  <a:lnTo>
                    <a:pt x="287181" y="699337"/>
                  </a:lnTo>
                  <a:lnTo>
                    <a:pt x="333204" y="707416"/>
                  </a:lnTo>
                  <a:lnTo>
                    <a:pt x="381000" y="710184"/>
                  </a:lnTo>
                  <a:lnTo>
                    <a:pt x="428795" y="707416"/>
                  </a:lnTo>
                  <a:lnTo>
                    <a:pt x="474818" y="699337"/>
                  </a:lnTo>
                  <a:lnTo>
                    <a:pt x="518711" y="686279"/>
                  </a:lnTo>
                  <a:lnTo>
                    <a:pt x="560118" y="668574"/>
                  </a:lnTo>
                  <a:lnTo>
                    <a:pt x="598681" y="646556"/>
                  </a:lnTo>
                  <a:lnTo>
                    <a:pt x="634044" y="620558"/>
                  </a:lnTo>
                  <a:lnTo>
                    <a:pt x="665850" y="590913"/>
                  </a:lnTo>
                  <a:lnTo>
                    <a:pt x="678356" y="576134"/>
                  </a:lnTo>
                  <a:lnTo>
                    <a:pt x="402998" y="576134"/>
                  </a:lnTo>
                  <a:lnTo>
                    <a:pt x="353190" y="575602"/>
                  </a:lnTo>
                  <a:lnTo>
                    <a:pt x="304277" y="566090"/>
                  </a:lnTo>
                  <a:lnTo>
                    <a:pt x="257810" y="547624"/>
                  </a:lnTo>
                  <a:lnTo>
                    <a:pt x="216979" y="521508"/>
                  </a:lnTo>
                  <a:lnTo>
                    <a:pt x="183794" y="489600"/>
                  </a:lnTo>
                  <a:lnTo>
                    <a:pt x="158625" y="453121"/>
                  </a:lnTo>
                  <a:lnTo>
                    <a:pt x="141843" y="413289"/>
                  </a:lnTo>
                  <a:lnTo>
                    <a:pt x="133817" y="371327"/>
                  </a:lnTo>
                  <a:lnTo>
                    <a:pt x="134919" y="328453"/>
                  </a:lnTo>
                  <a:lnTo>
                    <a:pt x="145519" y="285889"/>
                  </a:lnTo>
                  <a:lnTo>
                    <a:pt x="165988" y="244856"/>
                  </a:lnTo>
                  <a:lnTo>
                    <a:pt x="355454" y="244856"/>
                  </a:lnTo>
                  <a:lnTo>
                    <a:pt x="262889" y="160020"/>
                  </a:lnTo>
                  <a:lnTo>
                    <a:pt x="309845" y="142520"/>
                  </a:lnTo>
                  <a:lnTo>
                    <a:pt x="359001" y="134049"/>
                  </a:lnTo>
                  <a:lnTo>
                    <a:pt x="678356" y="134049"/>
                  </a:lnTo>
                  <a:lnTo>
                    <a:pt x="665850" y="119270"/>
                  </a:lnTo>
                  <a:lnTo>
                    <a:pt x="634044" y="89625"/>
                  </a:lnTo>
                  <a:lnTo>
                    <a:pt x="598681" y="63627"/>
                  </a:lnTo>
                  <a:lnTo>
                    <a:pt x="560118" y="41609"/>
                  </a:lnTo>
                  <a:lnTo>
                    <a:pt x="518711" y="23904"/>
                  </a:lnTo>
                  <a:lnTo>
                    <a:pt x="474818" y="10846"/>
                  </a:lnTo>
                  <a:lnTo>
                    <a:pt x="428795" y="2767"/>
                  </a:lnTo>
                  <a:lnTo>
                    <a:pt x="381000" y="0"/>
                  </a:lnTo>
                  <a:close/>
                </a:path>
                <a:path w="762000" h="710564">
                  <a:moveTo>
                    <a:pt x="355454" y="244856"/>
                  </a:moveTo>
                  <a:lnTo>
                    <a:pt x="165988" y="244856"/>
                  </a:lnTo>
                  <a:lnTo>
                    <a:pt x="499110" y="550164"/>
                  </a:lnTo>
                  <a:lnTo>
                    <a:pt x="452154" y="567663"/>
                  </a:lnTo>
                  <a:lnTo>
                    <a:pt x="402998" y="576134"/>
                  </a:lnTo>
                  <a:lnTo>
                    <a:pt x="678356" y="576134"/>
                  </a:lnTo>
                  <a:lnTo>
                    <a:pt x="693742" y="557953"/>
                  </a:lnTo>
                  <a:lnTo>
                    <a:pt x="717363" y="522011"/>
                  </a:lnTo>
                  <a:lnTo>
                    <a:pt x="736356" y="483422"/>
                  </a:lnTo>
                  <a:lnTo>
                    <a:pt x="742553" y="465328"/>
                  </a:lnTo>
                  <a:lnTo>
                    <a:pt x="596011" y="465328"/>
                  </a:lnTo>
                  <a:lnTo>
                    <a:pt x="355454" y="244856"/>
                  </a:lnTo>
                  <a:close/>
                </a:path>
                <a:path w="762000" h="710564">
                  <a:moveTo>
                    <a:pt x="678356" y="134049"/>
                  </a:moveTo>
                  <a:lnTo>
                    <a:pt x="359001" y="134049"/>
                  </a:lnTo>
                  <a:lnTo>
                    <a:pt x="408809" y="134581"/>
                  </a:lnTo>
                  <a:lnTo>
                    <a:pt x="457722" y="144093"/>
                  </a:lnTo>
                  <a:lnTo>
                    <a:pt x="504189" y="162560"/>
                  </a:lnTo>
                  <a:lnTo>
                    <a:pt x="545020" y="188675"/>
                  </a:lnTo>
                  <a:lnTo>
                    <a:pt x="578205" y="220583"/>
                  </a:lnTo>
                  <a:lnTo>
                    <a:pt x="603374" y="257062"/>
                  </a:lnTo>
                  <a:lnTo>
                    <a:pt x="620156" y="296894"/>
                  </a:lnTo>
                  <a:lnTo>
                    <a:pt x="628182" y="338856"/>
                  </a:lnTo>
                  <a:lnTo>
                    <a:pt x="627080" y="381730"/>
                  </a:lnTo>
                  <a:lnTo>
                    <a:pt x="616480" y="424294"/>
                  </a:lnTo>
                  <a:lnTo>
                    <a:pt x="596011" y="465328"/>
                  </a:lnTo>
                  <a:lnTo>
                    <a:pt x="742553" y="465328"/>
                  </a:lnTo>
                  <a:lnTo>
                    <a:pt x="750365" y="442517"/>
                  </a:lnTo>
                  <a:lnTo>
                    <a:pt x="759031" y="399629"/>
                  </a:lnTo>
                  <a:lnTo>
                    <a:pt x="762000" y="355092"/>
                  </a:lnTo>
                  <a:lnTo>
                    <a:pt x="759031" y="310554"/>
                  </a:lnTo>
                  <a:lnTo>
                    <a:pt x="750365" y="267666"/>
                  </a:lnTo>
                  <a:lnTo>
                    <a:pt x="736356" y="226761"/>
                  </a:lnTo>
                  <a:lnTo>
                    <a:pt x="717363" y="188172"/>
                  </a:lnTo>
                  <a:lnTo>
                    <a:pt x="693742" y="152230"/>
                  </a:lnTo>
                  <a:lnTo>
                    <a:pt x="678356" y="134049"/>
                  </a:lnTo>
                  <a:close/>
                </a:path>
              </a:pathLst>
            </a:custGeom>
            <a:solidFill>
              <a:srgbClr val="FF0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1" name="object 28"/>
            <p:cNvSpPr/>
            <p:nvPr/>
          </p:nvSpPr>
          <p:spPr>
            <a:xfrm>
              <a:off x="2552760" y="4968360"/>
              <a:ext cx="761760" cy="710280"/>
            </a:xfrm>
            <a:custGeom>
              <a:avLst/>
              <a:gdLst>
                <a:gd name="textAreaLeft" fmla="*/ 0 w 761760"/>
                <a:gd name="textAreaRight" fmla="*/ 762120 w 761760"/>
                <a:gd name="textAreaTop" fmla="*/ 0 h 710280"/>
                <a:gd name="textAreaBottom" fmla="*/ 710640 h 710280"/>
              </a:gdLst>
              <a:ahLst/>
              <a:cxnLst/>
              <a:rect l="textAreaLeft" t="textAreaTop" r="textAreaRight" b="textAreaBottom"/>
              <a:pathLst>
                <a:path w="762000" h="710564">
                  <a:moveTo>
                    <a:pt x="0" y="355092"/>
                  </a:moveTo>
                  <a:lnTo>
                    <a:pt x="2968" y="310554"/>
                  </a:lnTo>
                  <a:lnTo>
                    <a:pt x="11634" y="267666"/>
                  </a:lnTo>
                  <a:lnTo>
                    <a:pt x="25643" y="226761"/>
                  </a:lnTo>
                  <a:lnTo>
                    <a:pt x="44636" y="188172"/>
                  </a:lnTo>
                  <a:lnTo>
                    <a:pt x="68257" y="152230"/>
                  </a:lnTo>
                  <a:lnTo>
                    <a:pt x="96149" y="119270"/>
                  </a:lnTo>
                  <a:lnTo>
                    <a:pt x="127955" y="89625"/>
                  </a:lnTo>
                  <a:lnTo>
                    <a:pt x="163318" y="63627"/>
                  </a:lnTo>
                  <a:lnTo>
                    <a:pt x="201881" y="41609"/>
                  </a:lnTo>
                  <a:lnTo>
                    <a:pt x="243288" y="23904"/>
                  </a:lnTo>
                  <a:lnTo>
                    <a:pt x="287181" y="10846"/>
                  </a:lnTo>
                  <a:lnTo>
                    <a:pt x="333204" y="2767"/>
                  </a:lnTo>
                  <a:lnTo>
                    <a:pt x="381000" y="0"/>
                  </a:lnTo>
                  <a:lnTo>
                    <a:pt x="428795" y="2767"/>
                  </a:lnTo>
                  <a:lnTo>
                    <a:pt x="474818" y="10846"/>
                  </a:lnTo>
                  <a:lnTo>
                    <a:pt x="518711" y="23904"/>
                  </a:lnTo>
                  <a:lnTo>
                    <a:pt x="560118" y="41609"/>
                  </a:lnTo>
                  <a:lnTo>
                    <a:pt x="598681" y="63627"/>
                  </a:lnTo>
                  <a:lnTo>
                    <a:pt x="634044" y="89625"/>
                  </a:lnTo>
                  <a:lnTo>
                    <a:pt x="665850" y="119270"/>
                  </a:lnTo>
                  <a:lnTo>
                    <a:pt x="693742" y="152230"/>
                  </a:lnTo>
                  <a:lnTo>
                    <a:pt x="717363" y="188172"/>
                  </a:lnTo>
                  <a:lnTo>
                    <a:pt x="736356" y="226761"/>
                  </a:lnTo>
                  <a:lnTo>
                    <a:pt x="750365" y="267666"/>
                  </a:lnTo>
                  <a:lnTo>
                    <a:pt x="759031" y="310554"/>
                  </a:lnTo>
                  <a:lnTo>
                    <a:pt x="762000" y="355092"/>
                  </a:lnTo>
                  <a:lnTo>
                    <a:pt x="759031" y="399629"/>
                  </a:lnTo>
                  <a:lnTo>
                    <a:pt x="750365" y="442517"/>
                  </a:lnTo>
                  <a:lnTo>
                    <a:pt x="736356" y="483422"/>
                  </a:lnTo>
                  <a:lnTo>
                    <a:pt x="717363" y="522011"/>
                  </a:lnTo>
                  <a:lnTo>
                    <a:pt x="693742" y="557953"/>
                  </a:lnTo>
                  <a:lnTo>
                    <a:pt x="665850" y="590913"/>
                  </a:lnTo>
                  <a:lnTo>
                    <a:pt x="634044" y="620558"/>
                  </a:lnTo>
                  <a:lnTo>
                    <a:pt x="598681" y="646556"/>
                  </a:lnTo>
                  <a:lnTo>
                    <a:pt x="560118" y="668574"/>
                  </a:lnTo>
                  <a:lnTo>
                    <a:pt x="518711" y="686279"/>
                  </a:lnTo>
                  <a:lnTo>
                    <a:pt x="474818" y="699337"/>
                  </a:lnTo>
                  <a:lnTo>
                    <a:pt x="428795" y="707416"/>
                  </a:lnTo>
                  <a:lnTo>
                    <a:pt x="381000" y="710184"/>
                  </a:lnTo>
                  <a:lnTo>
                    <a:pt x="333204" y="707416"/>
                  </a:lnTo>
                  <a:lnTo>
                    <a:pt x="287181" y="699337"/>
                  </a:lnTo>
                  <a:lnTo>
                    <a:pt x="243288" y="686279"/>
                  </a:lnTo>
                  <a:lnTo>
                    <a:pt x="201881" y="668574"/>
                  </a:lnTo>
                  <a:lnTo>
                    <a:pt x="163318" y="646556"/>
                  </a:lnTo>
                  <a:lnTo>
                    <a:pt x="127955" y="620558"/>
                  </a:lnTo>
                  <a:lnTo>
                    <a:pt x="96149" y="590913"/>
                  </a:lnTo>
                  <a:lnTo>
                    <a:pt x="68257" y="557953"/>
                  </a:lnTo>
                  <a:lnTo>
                    <a:pt x="44636" y="522011"/>
                  </a:lnTo>
                  <a:lnTo>
                    <a:pt x="25643" y="483422"/>
                  </a:lnTo>
                  <a:lnTo>
                    <a:pt x="11634" y="442517"/>
                  </a:lnTo>
                  <a:lnTo>
                    <a:pt x="2968" y="399629"/>
                  </a:lnTo>
                  <a:lnTo>
                    <a:pt x="0" y="355092"/>
                  </a:lnTo>
                  <a:close/>
                </a:path>
                <a:path w="762000" h="710564">
                  <a:moveTo>
                    <a:pt x="596011" y="465328"/>
                  </a:moveTo>
                  <a:lnTo>
                    <a:pt x="616480" y="424294"/>
                  </a:lnTo>
                  <a:lnTo>
                    <a:pt x="627080" y="381730"/>
                  </a:lnTo>
                  <a:lnTo>
                    <a:pt x="628182" y="338856"/>
                  </a:lnTo>
                  <a:lnTo>
                    <a:pt x="620156" y="296894"/>
                  </a:lnTo>
                  <a:lnTo>
                    <a:pt x="603374" y="257062"/>
                  </a:lnTo>
                  <a:lnTo>
                    <a:pt x="578205" y="220583"/>
                  </a:lnTo>
                  <a:lnTo>
                    <a:pt x="545020" y="188675"/>
                  </a:lnTo>
                  <a:lnTo>
                    <a:pt x="504189" y="162560"/>
                  </a:lnTo>
                  <a:lnTo>
                    <a:pt x="457722" y="144093"/>
                  </a:lnTo>
                  <a:lnTo>
                    <a:pt x="408809" y="134581"/>
                  </a:lnTo>
                  <a:lnTo>
                    <a:pt x="359001" y="134049"/>
                  </a:lnTo>
                  <a:lnTo>
                    <a:pt x="309845" y="142520"/>
                  </a:lnTo>
                  <a:lnTo>
                    <a:pt x="262889" y="160020"/>
                  </a:lnTo>
                  <a:lnTo>
                    <a:pt x="596011" y="465328"/>
                  </a:lnTo>
                  <a:close/>
                </a:path>
                <a:path w="762000" h="710564">
                  <a:moveTo>
                    <a:pt x="165988" y="244856"/>
                  </a:moveTo>
                  <a:lnTo>
                    <a:pt x="145519" y="285889"/>
                  </a:lnTo>
                  <a:lnTo>
                    <a:pt x="134919" y="328453"/>
                  </a:lnTo>
                  <a:lnTo>
                    <a:pt x="133817" y="371327"/>
                  </a:lnTo>
                  <a:lnTo>
                    <a:pt x="141843" y="413289"/>
                  </a:lnTo>
                  <a:lnTo>
                    <a:pt x="158625" y="453121"/>
                  </a:lnTo>
                  <a:lnTo>
                    <a:pt x="183794" y="489600"/>
                  </a:lnTo>
                  <a:lnTo>
                    <a:pt x="216979" y="521508"/>
                  </a:lnTo>
                  <a:lnTo>
                    <a:pt x="257810" y="547624"/>
                  </a:lnTo>
                  <a:lnTo>
                    <a:pt x="304277" y="566090"/>
                  </a:lnTo>
                  <a:lnTo>
                    <a:pt x="353190" y="575602"/>
                  </a:lnTo>
                  <a:lnTo>
                    <a:pt x="402998" y="576134"/>
                  </a:lnTo>
                  <a:lnTo>
                    <a:pt x="452154" y="567663"/>
                  </a:lnTo>
                  <a:lnTo>
                    <a:pt x="499110" y="550164"/>
                  </a:lnTo>
                  <a:lnTo>
                    <a:pt x="165988" y="244856"/>
                  </a:lnTo>
                  <a:close/>
                </a:path>
              </a:pathLst>
            </a:custGeom>
            <a:noFill/>
            <a:ln w="15240">
              <a:solidFill>
                <a:srgbClr val="4F629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2321280" y="15480"/>
            <a:ext cx="7552440" cy="115776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spcBef>
                <a:spcPts val="99"/>
              </a:spcBef>
              <a:buNone/>
            </a:pPr>
            <a:r>
              <a:rPr lang="ru-RU" sz="4400" b="1" strike="noStrike" spc="-26">
                <a:solidFill>
                  <a:schemeClr val="dk1"/>
                </a:solidFill>
                <a:latin typeface="Calibri"/>
              </a:rPr>
              <a:t>РАСПРОСТРАНЕННЫЕ</a:t>
            </a:r>
            <a:r>
              <a:rPr lang="ru-RU" sz="4400" b="1" strike="noStrike" spc="-75">
                <a:solidFill>
                  <a:schemeClr val="dk1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chemeClr val="dk1"/>
                </a:solidFill>
                <a:latin typeface="Calibri"/>
              </a:rPr>
              <a:t>ОШИБКИ</a:t>
            </a:r>
            <a:endParaRPr lang="ru-RU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object 2"/>
          <p:cNvPicPr/>
          <p:nvPr/>
        </p:nvPicPr>
        <p:blipFill>
          <a:blip r:embed="rId2"/>
          <a:stretch/>
        </p:blipFill>
        <p:spPr>
          <a:xfrm>
            <a:off x="542520" y="242280"/>
            <a:ext cx="5005800" cy="5557680"/>
          </a:xfrm>
          <a:prstGeom prst="rect">
            <a:avLst/>
          </a:prstGeom>
          <a:ln w="0">
            <a:noFill/>
          </a:ln>
        </p:spPr>
      </p:pic>
      <p:sp>
        <p:nvSpPr>
          <p:cNvPr id="224" name="object 3"/>
          <p:cNvSpPr/>
          <p:nvPr/>
        </p:nvSpPr>
        <p:spPr>
          <a:xfrm>
            <a:off x="6234480" y="261720"/>
            <a:ext cx="5453640" cy="1658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Для</a:t>
            </a:r>
            <a:r>
              <a:rPr lang="ru-RU" sz="1800" b="1" strike="noStrike" spc="3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согласования</a:t>
            </a:r>
            <a:r>
              <a:rPr lang="ru-RU" sz="1800" b="1" strike="noStrike" spc="3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внешнего</a:t>
            </a:r>
            <a:r>
              <a:rPr lang="ru-RU" sz="1800" b="1" strike="noStrike" spc="3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вида</a:t>
            </a:r>
            <a:r>
              <a:rPr lang="ru-RU" sz="1800" b="1" strike="noStrike" spc="31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кафе</a:t>
            </a:r>
            <a:r>
              <a:rPr lang="ru-RU" sz="1800" b="1" strike="noStrike" spc="324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2">
                <a:solidFill>
                  <a:srgbClr val="000000"/>
                </a:solidFill>
                <a:latin typeface="Calibri"/>
              </a:rPr>
              <a:t>необходимо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использовать</a:t>
            </a:r>
            <a:r>
              <a:rPr lang="ru-RU" sz="1800" b="1" strike="noStrike" spc="58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Порядок</a:t>
            </a:r>
            <a:r>
              <a:rPr lang="ru-RU" sz="1800" b="1" strike="noStrike" spc="72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подготовки</a:t>
            </a:r>
            <a:r>
              <a:rPr lang="ru-RU" sz="1800" b="1" strike="noStrike" spc="-1">
                <a:solidFill>
                  <a:srgbClr val="000000"/>
                </a:solidFill>
                <a:latin typeface="Trebuchet MS"/>
              </a:rPr>
              <a:t>,</a:t>
            </a:r>
            <a:r>
              <a:rPr lang="ru-RU" sz="1800" b="1" strike="noStrike" spc="239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согласования</a:t>
            </a:r>
            <a:r>
              <a:rPr lang="ru-RU" sz="1800" b="1" strike="noStrike" spc="63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1800" b="1" strike="noStrike" spc="-52">
                <a:solidFill>
                  <a:srgbClr val="000000"/>
                </a:solidFill>
                <a:latin typeface="Calibri"/>
              </a:rPr>
              <a:t>и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выдачи</a:t>
            </a:r>
            <a:r>
              <a:rPr lang="ru-RU" sz="1800" b="1" strike="noStrike" spc="97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проекта</a:t>
            </a:r>
            <a:r>
              <a:rPr lang="ru-RU" sz="1800" b="1" strike="noStrike" spc="103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размещения</a:t>
            </a:r>
            <a:r>
              <a:rPr lang="ru-RU" sz="1800" b="1" strike="noStrike" spc="103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элементов</a:t>
            </a:r>
            <a:r>
              <a:rPr lang="ru-RU" sz="1800" b="1" strike="noStrike" spc="97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1800" b="1" strike="noStrike" spc="-12">
                <a:solidFill>
                  <a:srgbClr val="000000"/>
                </a:solidFill>
                <a:latin typeface="Calibri"/>
              </a:rPr>
              <a:t>внешнего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благоустройства</a:t>
            </a:r>
            <a:r>
              <a:rPr lang="ru-RU" sz="1800" b="1" strike="noStrike" spc="21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Trebuchet MS"/>
              </a:rPr>
              <a:t>(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в</a:t>
            </a:r>
            <a:r>
              <a:rPr lang="ru-RU" sz="1800" b="1" strike="noStrike" spc="22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том</a:t>
            </a:r>
            <a:r>
              <a:rPr lang="ru-RU" sz="1800" b="1" strike="noStrike" spc="23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числе</a:t>
            </a:r>
            <a:r>
              <a:rPr lang="ru-RU" sz="1800" b="1" strike="noStrike" spc="22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проекта</a:t>
            </a:r>
            <a:r>
              <a:rPr lang="ru-RU" sz="1800" b="1" strike="noStrike" spc="22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2">
                <a:solidFill>
                  <a:srgbClr val="000000"/>
                </a:solidFill>
                <a:latin typeface="Calibri"/>
              </a:rPr>
              <a:t>декоративной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подсветки</a:t>
            </a:r>
            <a:r>
              <a:rPr lang="ru-RU" sz="1800" b="1" strike="noStrike" spc="284">
                <a:solidFill>
                  <a:srgbClr val="000000"/>
                </a:solidFill>
                <a:latin typeface="Calibri"/>
              </a:rPr>
              <a:t>   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фасадов</a:t>
            </a:r>
            <a:r>
              <a:rPr lang="ru-RU" sz="1800" b="1" strike="noStrike" spc="284">
                <a:solidFill>
                  <a:srgbClr val="000000"/>
                </a:solidFill>
                <a:latin typeface="Calibri"/>
              </a:rPr>
              <a:t>   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зданий</a:t>
            </a:r>
            <a:r>
              <a:rPr lang="ru-RU" sz="1800" b="1" strike="noStrike" spc="287">
                <a:solidFill>
                  <a:srgbClr val="000000"/>
                </a:solidFill>
                <a:latin typeface="Calibri"/>
              </a:rPr>
              <a:t>   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1800" b="1" strike="noStrike" spc="284">
                <a:solidFill>
                  <a:srgbClr val="000000"/>
                </a:solidFill>
                <a:latin typeface="Calibri"/>
              </a:rPr>
              <a:t>    </a:t>
            </a:r>
            <a:r>
              <a:rPr lang="ru-RU" sz="1800" b="1" strike="noStrike" spc="-32">
                <a:solidFill>
                  <a:srgbClr val="000000"/>
                </a:solidFill>
                <a:latin typeface="Calibri"/>
              </a:rPr>
              <a:t>сооружений</a:t>
            </a:r>
            <a:r>
              <a:rPr lang="ru-RU" sz="1800" b="1" strike="noStrike" spc="-32">
                <a:solidFill>
                  <a:srgbClr val="000000"/>
                </a:solidFill>
                <a:latin typeface="Trebuchet MS"/>
              </a:rPr>
              <a:t>, </a:t>
            </a:r>
            <a:r>
              <a:rPr lang="ru-RU" sz="1800" b="1" strike="noStrike" spc="-26">
                <a:solidFill>
                  <a:srgbClr val="000000"/>
                </a:solidFill>
                <a:latin typeface="Calibri"/>
              </a:rPr>
              <a:t>памятников</a:t>
            </a:r>
            <a:r>
              <a:rPr lang="ru-RU" sz="1800" b="1" strike="noStrike" spc="-26">
                <a:solidFill>
                  <a:srgbClr val="000000"/>
                </a:solidFill>
                <a:latin typeface="Trebuchet MS"/>
              </a:rPr>
              <a:t>,</a:t>
            </a:r>
            <a:r>
              <a:rPr lang="ru-RU" sz="1800" b="1" strike="noStrike" spc="-60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малых</a:t>
            </a:r>
            <a:r>
              <a:rPr lang="ru-RU" sz="1800" b="1" strike="noStrike" spc="24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архитектурных</a:t>
            </a:r>
            <a:r>
              <a:rPr lang="ru-RU" sz="1800" b="1" strike="noStrike" spc="25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форм</a:t>
            </a:r>
            <a:r>
              <a:rPr lang="ru-RU" sz="1800" b="1" strike="noStrike" spc="-1">
                <a:solidFill>
                  <a:srgbClr val="000000"/>
                </a:solidFill>
                <a:latin typeface="Trebuchet MS"/>
              </a:rPr>
              <a:t>)</a:t>
            </a:r>
            <a:r>
              <a:rPr lang="ru-RU" sz="1800" b="1" strike="noStrike" spc="97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1800" b="1" strike="noStrike" spc="25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2">
                <a:solidFill>
                  <a:srgbClr val="000000"/>
                </a:solidFill>
                <a:latin typeface="Calibri"/>
              </a:rPr>
              <a:t>проекта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object 4"/>
          <p:cNvSpPr/>
          <p:nvPr/>
        </p:nvSpPr>
        <p:spPr>
          <a:xfrm>
            <a:off x="6234480" y="1908000"/>
            <a:ext cx="152568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2">
                <a:solidFill>
                  <a:srgbClr val="000000"/>
                </a:solidFill>
                <a:latin typeface="Calibri"/>
              </a:rPr>
              <a:t>внешнего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1800" b="1" strike="noStrike" spc="-12">
                <a:solidFill>
                  <a:srgbClr val="000000"/>
                </a:solidFill>
                <a:latin typeface="Calibri"/>
              </a:rPr>
              <a:t>утвержденный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object 5"/>
          <p:cNvSpPr/>
          <p:nvPr/>
        </p:nvSpPr>
        <p:spPr>
          <a:xfrm>
            <a:off x="8011440" y="1908000"/>
            <a:ext cx="367812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  <a:tabLst>
                <a:tab pos="2443320" algn="l"/>
              </a:tabLst>
            </a:pPr>
            <a:r>
              <a:rPr lang="ru-RU" sz="1800" b="1" strike="noStrike" spc="-12">
                <a:solidFill>
                  <a:srgbClr val="000000"/>
                </a:solidFill>
                <a:latin typeface="Calibri"/>
              </a:rPr>
              <a:t>благоустройства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800" b="1" strike="noStrike" spc="-21">
                <a:solidFill>
                  <a:srgbClr val="000000"/>
                </a:solidFill>
                <a:latin typeface="Calibri"/>
              </a:rPr>
              <a:t>территории</a:t>
            </a:r>
            <a:r>
              <a:rPr lang="ru-RU" sz="1800" b="1" strike="noStrike" spc="-21">
                <a:solidFill>
                  <a:srgbClr val="000000"/>
                </a:solidFill>
                <a:latin typeface="Trebuchet MS"/>
              </a:rPr>
              <a:t>,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  <a:p>
            <a:pPr marL="48960">
              <a:lnSpc>
                <a:spcPct val="100000"/>
              </a:lnSpc>
              <a:tabLst>
                <a:tab pos="2025720" algn="l"/>
              </a:tabLst>
            </a:pPr>
            <a:r>
              <a:rPr lang="ru-RU" sz="1800" b="1" strike="noStrike" spc="-12">
                <a:solidFill>
                  <a:srgbClr val="000000"/>
                </a:solidFill>
                <a:latin typeface="Calibri"/>
              </a:rPr>
              <a:t>постановлением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	</a:t>
            </a:r>
            <a:r>
              <a:rPr lang="ru-RU" sz="1800" b="1" strike="noStrike" spc="-12">
                <a:solidFill>
                  <a:srgbClr val="000000"/>
                </a:solidFill>
                <a:latin typeface="Calibri"/>
              </a:rPr>
              <a:t>Администрации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object 6"/>
          <p:cNvSpPr/>
          <p:nvPr/>
        </p:nvSpPr>
        <p:spPr>
          <a:xfrm>
            <a:off x="6234480" y="2458440"/>
            <a:ext cx="4608360" cy="56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spcBef>
                <a:spcPts val="99"/>
              </a:spcBef>
            </a:pP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города</a:t>
            </a:r>
            <a:r>
              <a:rPr lang="ru-RU" sz="1800" b="1" strike="noStrike" spc="2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21">
                <a:solidFill>
                  <a:srgbClr val="000000"/>
                </a:solidFill>
                <a:latin typeface="Calibri"/>
              </a:rPr>
              <a:t>Ростова</a:t>
            </a:r>
            <a:r>
              <a:rPr lang="ru-RU" sz="1800" b="1" strike="noStrike" spc="-21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800" b="1" strike="noStrike" spc="-32">
                <a:solidFill>
                  <a:srgbClr val="000000"/>
                </a:solidFill>
                <a:latin typeface="Calibri"/>
              </a:rPr>
              <a:t>на</a:t>
            </a:r>
            <a:r>
              <a:rPr lang="ru-RU" sz="1800" b="1" strike="noStrike" spc="-32">
                <a:solidFill>
                  <a:srgbClr val="000000"/>
                </a:solidFill>
                <a:latin typeface="Trebuchet MS"/>
              </a:rPr>
              <a:t>-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Дону</a:t>
            </a:r>
            <a:r>
              <a:rPr lang="ru-RU" sz="1800" b="1" strike="noStrike" spc="4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1">
                <a:solidFill>
                  <a:srgbClr val="000000"/>
                </a:solidFill>
                <a:latin typeface="Calibri"/>
              </a:rPr>
              <a:t>от</a:t>
            </a:r>
            <a:r>
              <a:rPr lang="ru-RU" sz="1800" b="1" strike="noStrike" spc="69">
                <a:solidFill>
                  <a:srgbClr val="000000"/>
                </a:solidFill>
                <a:latin typeface="Calibri"/>
              </a:rPr>
              <a:t> </a:t>
            </a:r>
            <a:r>
              <a:rPr lang="ru-RU" sz="1800" b="1" strike="noStrike" spc="-92">
                <a:solidFill>
                  <a:srgbClr val="000000"/>
                </a:solidFill>
                <a:latin typeface="Trebuchet MS"/>
              </a:rPr>
              <a:t>11.02.2022</a:t>
            </a:r>
            <a:r>
              <a:rPr lang="ru-RU" sz="1800" b="1" strike="noStrike" spc="-86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1800" b="1" strike="noStrike" spc="-21">
                <a:solidFill>
                  <a:srgbClr val="000000"/>
                </a:solidFill>
                <a:latin typeface="Arial"/>
              </a:rPr>
              <a:t>№</a:t>
            </a:r>
            <a:r>
              <a:rPr lang="ru-RU" sz="1800" b="1" strike="noStrike" spc="-21">
                <a:solidFill>
                  <a:srgbClr val="000000"/>
                </a:solidFill>
                <a:latin typeface="Trebuchet MS"/>
              </a:rPr>
              <a:t>105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object 2"/>
          <p:cNvSpPr/>
          <p:nvPr/>
        </p:nvSpPr>
        <p:spPr>
          <a:xfrm>
            <a:off x="545760" y="922680"/>
            <a:ext cx="11273400" cy="474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240" rIns="0" bIns="0" anchor="t">
            <a:spAutoFit/>
          </a:bodyPr>
          <a:lstStyle/>
          <a:p>
            <a:pPr marL="12600" algn="just">
              <a:lnSpc>
                <a:spcPct val="100000"/>
              </a:lnSpc>
              <a:spcBef>
                <a:spcPts val="96"/>
              </a:spcBef>
            </a:pP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Летние</a:t>
            </a:r>
            <a:r>
              <a:rPr lang="ru-RU" sz="4000" b="1" strike="noStrike" spc="128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площадки</a:t>
            </a:r>
            <a:r>
              <a:rPr lang="ru-RU" sz="4000" b="1" strike="noStrike" spc="111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способствуют</a:t>
            </a:r>
            <a:r>
              <a:rPr lang="ru-RU" sz="4000" b="1" strike="noStrike" spc="111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4000" b="1" strike="noStrike" spc="-12">
                <a:solidFill>
                  <a:srgbClr val="000000"/>
                </a:solidFill>
                <a:latin typeface="Calibri"/>
              </a:rPr>
              <a:t>формированию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пешеходных</a:t>
            </a:r>
            <a:r>
              <a:rPr lang="ru-RU" sz="4000" b="1" strike="noStrike" spc="253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маршрутов</a:t>
            </a:r>
            <a:r>
              <a:rPr lang="ru-RU" sz="4000" b="1" strike="noStrike" spc="-1">
                <a:solidFill>
                  <a:srgbClr val="000000"/>
                </a:solidFill>
                <a:latin typeface="Trebuchet MS"/>
              </a:rPr>
              <a:t>,</a:t>
            </a:r>
            <a:r>
              <a:rPr lang="ru-RU" sz="4000" b="1" strike="noStrike" spc="744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развитию</a:t>
            </a:r>
            <a:r>
              <a:rPr lang="ru-RU" sz="4000" b="1" strike="noStrike" spc="253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зон</a:t>
            </a:r>
            <a:r>
              <a:rPr lang="ru-RU" sz="4000" b="1" strike="noStrike" spc="248">
                <a:solidFill>
                  <a:srgbClr val="000000"/>
                </a:solidFill>
                <a:latin typeface="Calibri"/>
              </a:rPr>
              <a:t>  </a:t>
            </a:r>
            <a:r>
              <a:rPr lang="ru-RU" sz="4000" b="1" strike="noStrike" spc="-12">
                <a:solidFill>
                  <a:srgbClr val="000000"/>
                </a:solidFill>
                <a:latin typeface="Calibri"/>
              </a:rPr>
              <a:t>отдыха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горожан</a:t>
            </a:r>
            <a:r>
              <a:rPr lang="ru-RU" sz="4000" b="1" strike="noStrike" spc="86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и</a:t>
            </a:r>
            <a:r>
              <a:rPr lang="ru-RU" sz="4000" b="1" strike="noStrike" spc="86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привлечению</a:t>
            </a:r>
            <a:r>
              <a:rPr lang="ru-RU" sz="4000" b="1" strike="noStrike" spc="86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туристов</a:t>
            </a:r>
            <a:r>
              <a:rPr lang="ru-RU" sz="4000" b="1" strike="noStrike" spc="-1">
                <a:solidFill>
                  <a:srgbClr val="000000"/>
                </a:solidFill>
                <a:latin typeface="Trebuchet MS"/>
              </a:rPr>
              <a:t>.</a:t>
            </a:r>
            <a:r>
              <a:rPr lang="ru-RU" sz="4000" b="1" strike="noStrike" spc="219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Они</a:t>
            </a:r>
            <a:r>
              <a:rPr lang="ru-RU" sz="4000" b="1" strike="noStrike" spc="857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000" b="1" strike="noStrike" spc="-12">
                <a:solidFill>
                  <a:srgbClr val="000000"/>
                </a:solidFill>
                <a:latin typeface="Calibri"/>
              </a:rPr>
              <a:t>должны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работать</a:t>
            </a:r>
            <a:r>
              <a:rPr lang="ru-RU" sz="4000" b="1" strike="noStrike" spc="293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на</a:t>
            </a:r>
            <a:r>
              <a:rPr lang="ru-RU" sz="4000" b="1" strike="noStrike" spc="39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000" b="1" strike="noStrike" spc="-97">
                <a:solidFill>
                  <a:srgbClr val="000000"/>
                </a:solidFill>
                <a:latin typeface="Calibri"/>
              </a:rPr>
              <a:t>город</a:t>
            </a:r>
            <a:r>
              <a:rPr lang="ru-RU" sz="4000" b="1" strike="noStrike" spc="-97">
                <a:solidFill>
                  <a:srgbClr val="000000"/>
                </a:solidFill>
                <a:latin typeface="Trebuchet MS"/>
              </a:rPr>
              <a:t>:</a:t>
            </a:r>
            <a:r>
              <a:rPr lang="ru-RU" sz="4000" b="1" strike="noStrike" spc="-205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украшать</a:t>
            </a:r>
            <a:r>
              <a:rPr lang="ru-RU" sz="4000" b="1" strike="noStrike" spc="39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000" b="1" strike="noStrike" spc="-106">
                <a:solidFill>
                  <a:srgbClr val="000000"/>
                </a:solidFill>
                <a:latin typeface="Calibri"/>
              </a:rPr>
              <a:t>его</a:t>
            </a:r>
            <a:r>
              <a:rPr lang="ru-RU" sz="4000" b="1" strike="noStrike" spc="-106">
                <a:solidFill>
                  <a:srgbClr val="000000"/>
                </a:solidFill>
                <a:latin typeface="Trebuchet MS"/>
              </a:rPr>
              <a:t>,</a:t>
            </a:r>
            <a:r>
              <a:rPr lang="ru-RU" sz="4000" b="1" strike="noStrike" spc="-197">
                <a:solidFill>
                  <a:srgbClr val="000000"/>
                </a:solidFill>
                <a:latin typeface="Trebuchet MS"/>
              </a:rPr>
              <a:t>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делать</a:t>
            </a:r>
            <a:r>
              <a:rPr lang="ru-RU" sz="4000" b="1" strike="noStrike" spc="406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улицы</a:t>
            </a:r>
            <a:r>
              <a:rPr lang="ru-RU" sz="4000" b="1" strike="noStrike" spc="418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000" b="1" strike="noStrike" spc="-52">
                <a:solidFill>
                  <a:srgbClr val="000000"/>
                </a:solidFill>
                <a:latin typeface="Calibri"/>
              </a:rPr>
              <a:t>и </a:t>
            </a:r>
            <a:r>
              <a:rPr lang="ru-RU" sz="4000" b="1" strike="noStrike" spc="-1">
                <a:solidFill>
                  <a:srgbClr val="000000"/>
                </a:solidFill>
                <a:latin typeface="Calibri"/>
              </a:rPr>
              <a:t>фасады</a:t>
            </a:r>
            <a:r>
              <a:rPr lang="ru-RU" sz="4000" b="1" strike="noStrike" spc="72">
                <a:solidFill>
                  <a:srgbClr val="000000"/>
                </a:solidFill>
                <a:latin typeface="Calibri"/>
              </a:rPr>
              <a:t> </a:t>
            </a:r>
            <a:r>
              <a:rPr lang="ru-RU" sz="4000" b="1" strike="noStrike" spc="-12">
                <a:solidFill>
                  <a:srgbClr val="000000"/>
                </a:solidFill>
                <a:latin typeface="Calibri"/>
              </a:rPr>
              <a:t>дружелюбными</a:t>
            </a:r>
            <a:r>
              <a:rPr lang="ru-RU" sz="4000" b="1" strike="noStrike" spc="-12">
                <a:solidFill>
                  <a:srgbClr val="000000"/>
                </a:solidFill>
                <a:latin typeface="Trebuchet MS"/>
              </a:rPr>
              <a:t>.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  <a:spcBef>
                <a:spcPts val="3654"/>
              </a:spcBef>
            </a:pP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100000"/>
              </a:lnSpc>
            </a:pPr>
            <a:r>
              <a:rPr lang="ru-RU" sz="4000" b="0" u="heavy" strike="noStrike" spc="-12">
                <a:solidFill>
                  <a:srgbClr val="F92B5C"/>
                </a:solidFill>
                <a:uFill>
                  <a:solidFill>
                    <a:srgbClr val="F92B5C"/>
                  </a:solidFill>
                </a:uFill>
                <a:latin typeface="Trebuchet MS"/>
                <a:hlinkClick r:id="rId2"/>
              </a:rPr>
              <a:t>#</a:t>
            </a:r>
            <a:r>
              <a:rPr lang="ru-RU" sz="4000" b="0" u="sng" strike="noStrike" spc="-12">
                <a:solidFill>
                  <a:srgbClr val="F92B5C"/>
                </a:solidFill>
                <a:uFill>
                  <a:solidFill>
                    <a:srgbClr val="F92B5C"/>
                  </a:solidFill>
                </a:uFill>
                <a:latin typeface="Calibri"/>
                <a:hlinkClick r:id="rId2"/>
              </a:rPr>
              <a:t>Ростовнужнолюбить</a:t>
            </a:r>
            <a:endParaRPr lang="ru-RU" sz="4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2B5C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2B5C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2B5C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2B5C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2B5C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632</Words>
  <Application>Microsoft Office PowerPoint</Application>
  <PresentationFormat>Широкоэкранный</PresentationFormat>
  <Paragraphs>109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8" baseType="lpstr">
      <vt:lpstr>Arial</vt:lpstr>
      <vt:lpstr>Calibri</vt:lpstr>
      <vt:lpstr>Microsoft Sans Serif</vt:lpstr>
      <vt:lpstr>PT Astra Sans</vt:lpstr>
      <vt:lpstr>Symbol</vt:lpstr>
      <vt:lpstr>Tahoma</vt:lpstr>
      <vt:lpstr>Times New Roman</vt:lpstr>
      <vt:lpstr>Trebuchet MS</vt:lpstr>
      <vt:lpstr>Wingdings</vt:lpstr>
      <vt:lpstr>Office Theme</vt:lpstr>
      <vt:lpstr>Office Theme</vt:lpstr>
      <vt:lpstr>Office Theme</vt:lpstr>
      <vt:lpstr>Office Theme</vt:lpstr>
      <vt:lpstr>Office Theme</vt:lpstr>
      <vt:lpstr>О ПОРЯДКЕ ВЫДАЧИ РАЗРЕШЕНИЯ НА ИСПОЛЬЗОВАНИЕ ЗЕМЕЛЬНОГО УЧАСТКА</vt:lpstr>
      <vt:lpstr>Презентация PowerPoint</vt:lpstr>
      <vt:lpstr>Презентация PowerPoint</vt:lpstr>
      <vt:lpstr>Презентация PowerPoint</vt:lpstr>
      <vt:lpstr>НЕОБХОДИМЫЕ ДОКУМЕНТЫ ДЛЯ ПРИНЯТИЯ РЕШЕНИЯ</vt:lpstr>
      <vt:lpstr>СХЕМА РАСПОЛОЖЕНИЯ З/У*</vt:lpstr>
      <vt:lpstr>ТОПОГРАФИЧЕСКАЯ СЪЕМКА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РАСПРОСТРАНЕННЫЕ ОШИБКИ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порядке выдачи разрешения на использование  земельного участка</dc:title>
  <dc:subject/>
  <dc:creator>Управление торговли</dc:creator>
  <dc:description/>
  <cp:lastModifiedBy>User</cp:lastModifiedBy>
  <cp:revision>4</cp:revision>
  <dcterms:created xsi:type="dcterms:W3CDTF">2025-09-16T08:04:10Z</dcterms:created>
  <dcterms:modified xsi:type="dcterms:W3CDTF">2026-05-14T08:30:56Z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2025-09-16T00:00:00Z</vt:filetime>
  </property>
  <property fmtid="{D5CDD505-2E9C-101B-9397-08002B2CF9AE}" pid="5" name="PresentationFormat">
    <vt:lpwstr>On-screen Show (4:3)</vt:lpwstr>
  </property>
  <property fmtid="{D5CDD505-2E9C-101B-9397-08002B2CF9AE}" pid="6" name="Producer">
    <vt:lpwstr>Microsoft® PowerPoint® 2016</vt:lpwstr>
  </property>
</Properties>
</file>